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media/image17.svg" ContentType="image/svg+xml"/>
  <Override PartName="/ppt/media/image18.webp" ContentType="image/webp"/>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0" r:id="rId3"/>
    <p:sldMasterId id="2147483673" r:id="rId4"/>
  </p:sldMasterIdLst>
  <p:notesMasterIdLst>
    <p:notesMasterId r:id="rId8"/>
  </p:notesMasterIdLst>
  <p:sldIdLst>
    <p:sldId id="274" r:id="rId5"/>
    <p:sldId id="281" r:id="rId6"/>
    <p:sldId id="276" r:id="rId7"/>
    <p:sldId id="305" r:id="rId9"/>
    <p:sldId id="260" r:id="rId10"/>
    <p:sldId id="277" r:id="rId11"/>
    <p:sldId id="264" r:id="rId12"/>
    <p:sldId id="263" r:id="rId13"/>
    <p:sldId id="296" r:id="rId14"/>
    <p:sldId id="301" r:id="rId15"/>
    <p:sldId id="267" r:id="rId16"/>
    <p:sldId id="268"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78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PS" initials="W" lastIdx="1" clrIdx="0"/>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showGuides="1">
      <p:cViewPr varScale="1">
        <p:scale>
          <a:sx n="124" d="100"/>
          <a:sy n="124" d="100"/>
        </p:scale>
        <p:origin x="-1512" y="-112"/>
      </p:cViewPr>
      <p:guideLst>
        <p:guide orient="horz" pos="2160"/>
        <p:guide pos="2782"/>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notesMaster" Target="notesMasters/notesMaster1.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1" Type="http://schemas.openxmlformats.org/officeDocument/2006/relationships/commentAuthors" Target="commentAuthors.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svg>
</file>

<file path=ppt/media/image18.webp>
</file>

<file path=ppt/media/image19.png>
</file>

<file path=ppt/media/image2.png>
</file>

<file path=ppt/media/image20.png>
</file>

<file path=ppt/media/image21.jpe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85D0DACE-38E0-42D2-9336-2B707D34BC6D}"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6.xml"/><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tags" Target="../tags/tag3.xml"/><Relationship Id="rId5" Type="http://schemas.openxmlformats.org/officeDocument/2006/relationships/image" Target="../media/image2.png"/><Relationship Id="rId4" Type="http://schemas.openxmlformats.org/officeDocument/2006/relationships/tags" Target="../tags/tag2.xml"/><Relationship Id="rId3" Type="http://schemas.openxmlformats.org/officeDocument/2006/relationships/image" Target="../media/image1.png"/><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2.xml"/><Relationship Id="rId8" Type="http://schemas.openxmlformats.org/officeDocument/2006/relationships/tags" Target="../tags/tag61.xml"/><Relationship Id="rId7" Type="http://schemas.openxmlformats.org/officeDocument/2006/relationships/image" Target="../media/image9.png"/><Relationship Id="rId6" Type="http://schemas.openxmlformats.org/officeDocument/2006/relationships/tags" Target="../tags/tag60.xml"/><Relationship Id="rId5" Type="http://schemas.openxmlformats.org/officeDocument/2006/relationships/image" Target="../media/image8.png"/><Relationship Id="rId4" Type="http://schemas.openxmlformats.org/officeDocument/2006/relationships/tags" Target="../tags/tag59.xml"/><Relationship Id="rId3" Type="http://schemas.openxmlformats.org/officeDocument/2006/relationships/image" Target="../media/image6.png"/><Relationship Id="rId2" Type="http://schemas.openxmlformats.org/officeDocument/2006/relationships/tags" Target="../tags/tag58.xml"/><Relationship Id="rId11" Type="http://schemas.openxmlformats.org/officeDocument/2006/relationships/tags" Target="../tags/tag64.xml"/><Relationship Id="rId10" Type="http://schemas.openxmlformats.org/officeDocument/2006/relationships/tags" Target="../tags/tag63.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16.xml"/><Relationship Id="rId8" Type="http://schemas.openxmlformats.org/officeDocument/2006/relationships/tags" Target="../tags/tag15.xml"/><Relationship Id="rId7" Type="http://schemas.openxmlformats.org/officeDocument/2006/relationships/image" Target="../media/image5.png"/><Relationship Id="rId6" Type="http://schemas.openxmlformats.org/officeDocument/2006/relationships/tags" Target="../tags/tag14.xml"/><Relationship Id="rId5" Type="http://schemas.openxmlformats.org/officeDocument/2006/relationships/image" Target="../media/image4.png"/><Relationship Id="rId4" Type="http://schemas.openxmlformats.org/officeDocument/2006/relationships/tags" Target="../tags/tag13.xml"/><Relationship Id="rId3" Type="http://schemas.openxmlformats.org/officeDocument/2006/relationships/image" Target="../media/image3.png"/><Relationship Id="rId2" Type="http://schemas.openxmlformats.org/officeDocument/2006/relationships/tags" Target="../tags/tag12.xml"/><Relationship Id="rId13" Type="http://schemas.openxmlformats.org/officeDocument/2006/relationships/tags" Target="../tags/tag20.xml"/><Relationship Id="rId12" Type="http://schemas.openxmlformats.org/officeDocument/2006/relationships/tags" Target="../tags/tag19.xml"/><Relationship Id="rId11" Type="http://schemas.openxmlformats.org/officeDocument/2006/relationships/tags" Target="../tags/tag18.xml"/><Relationship Id="rId10" Type="http://schemas.openxmlformats.org/officeDocument/2006/relationships/tags" Target="../tags/tag17.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2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image" Target="../media/image7.png"/><Relationship Id="rId4" Type="http://schemas.openxmlformats.org/officeDocument/2006/relationships/tags" Target="../tags/tag22.xml"/><Relationship Id="rId3" Type="http://schemas.openxmlformats.org/officeDocument/2006/relationships/image" Target="../media/image6.png"/><Relationship Id="rId2" Type="http://schemas.openxmlformats.org/officeDocument/2006/relationships/tags" Target="../tags/tag21.xml"/><Relationship Id="rId10" Type="http://schemas.openxmlformats.org/officeDocument/2006/relationships/tags" Target="../tags/tag27.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41.xml"/><Relationship Id="rId8" Type="http://schemas.openxmlformats.org/officeDocument/2006/relationships/tags" Target="../tags/tag40.xml"/><Relationship Id="rId7" Type="http://schemas.openxmlformats.org/officeDocument/2006/relationships/tags" Target="../tags/tag39.xml"/><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tags" Target="../tags/tag45.xml"/><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pic>
        <p:nvPicPr>
          <p:cNvPr id="12" name="图片 11" descr="/Users/wangweisen/Desktop/背景.png背景"/>
          <p:cNvPicPr>
            <a:picLocks noChangeAspect="1"/>
          </p:cNvPicPr>
          <p:nvPr userDrawn="1">
            <p:custDataLst>
              <p:tags r:id="rId2"/>
            </p:custDataLst>
          </p:nvPr>
        </p:nvPicPr>
        <p:blipFill>
          <a:blip r:embed="rId3"/>
          <a:srcRect/>
          <a:stretch>
            <a:fillRect/>
          </a:stretch>
        </p:blipFill>
        <p:spPr>
          <a:xfrm>
            <a:off x="0" y="857250"/>
            <a:ext cx="9144000" cy="5143500"/>
          </a:xfrm>
          <a:prstGeom prst="rect">
            <a:avLst/>
          </a:prstGeom>
        </p:spPr>
      </p:pic>
      <p:pic>
        <p:nvPicPr>
          <p:cNvPr id="13" name="图片 12" descr="元素3"/>
          <p:cNvPicPr>
            <a:picLocks noChangeAspect="1"/>
          </p:cNvPicPr>
          <p:nvPr userDrawn="1">
            <p:custDataLst>
              <p:tags r:id="rId4"/>
            </p:custDataLst>
          </p:nvPr>
        </p:nvPicPr>
        <p:blipFill>
          <a:blip r:embed="rId5"/>
          <a:stretch>
            <a:fillRect/>
          </a:stretch>
        </p:blipFill>
        <p:spPr>
          <a:xfrm>
            <a:off x="5209223" y="857795"/>
            <a:ext cx="3934301" cy="5142878"/>
          </a:xfrm>
          <a:prstGeom prst="rect">
            <a:avLst/>
          </a:prstGeom>
        </p:spPr>
      </p:pic>
      <p:sp>
        <p:nvSpPr>
          <p:cNvPr id="2" name="标题 1"/>
          <p:cNvSpPr>
            <a:spLocks noGrp="1"/>
          </p:cNvSpPr>
          <p:nvPr>
            <p:ph type="ctrTitle" hasCustomPrompt="1"/>
            <p:custDataLst>
              <p:tags r:id="rId6"/>
            </p:custDataLst>
          </p:nvPr>
        </p:nvSpPr>
        <p:spPr>
          <a:xfrm>
            <a:off x="651510" y="2526506"/>
            <a:ext cx="4975422" cy="1804988"/>
          </a:xfrm>
        </p:spPr>
        <p:txBody>
          <a:bodyPr vert="horz" wrap="square" lIns="0" tIns="38100" rIns="76200" bIns="38100" rtlCol="0" anchor="ctr" anchorCtr="0">
            <a:normAutofit/>
          </a:bodyPr>
          <a:lstStyle>
            <a:lvl1pPr marL="0" indent="0">
              <a:buFont typeface="Arial" panose="020B0604020202020204" pitchFamily="34" charset="0"/>
              <a:buNone/>
              <a:defRPr kumimoji="0" lang="en-US" sz="4350" i="0" u="none" strike="noStrike" cap="none" spc="0" normalizeH="0" baseline="0" dirty="0">
                <a:solidFill>
                  <a:schemeClr val="lt1">
                    <a:lumMod val="100000"/>
                  </a:schemeClr>
                </a:solidFill>
                <a:uFillTx/>
                <a:latin typeface="+mj-lt"/>
              </a:defRPr>
            </a:lvl1pPr>
          </a:lstStyle>
          <a:p>
            <a:pPr marL="0" marR="0" lvl="0" fontAlgn="auto">
              <a:lnSpc>
                <a:spcPct val="92000"/>
              </a:lnSpc>
              <a:buClrTx/>
              <a:buSzTx/>
              <a:buFontTx/>
            </a:pPr>
            <a:r>
              <a:rPr lang="en-US" dirty="0">
                <a:latin typeface="+mj-lt"/>
              </a:rPr>
              <a:t>Click to add title</a:t>
            </a:r>
            <a:endParaRPr lang="en-US" dirty="0"/>
          </a:p>
        </p:txBody>
      </p:sp>
      <p:sp>
        <p:nvSpPr>
          <p:cNvPr id="7" name="日期占位符 6"/>
          <p:cNvSpPr>
            <a:spLocks noGrp="1"/>
          </p:cNvSpPr>
          <p:nvPr>
            <p:ph type="dt" sz="half" idx="10"/>
            <p:custDataLst>
              <p:tags r:id="rId7"/>
            </p:custDataLst>
          </p:nvPr>
        </p:nvSpPr>
        <p:spPr/>
        <p:txBody>
          <a:bodyPr/>
          <a:lstStyle/>
          <a:p>
            <a:r>
              <a:rPr lang="en-US"/>
              <a:t>Date Area</a:t>
            </a:r>
            <a:endParaRPr lang="en-US"/>
          </a:p>
        </p:txBody>
      </p:sp>
      <p:sp>
        <p:nvSpPr>
          <p:cNvPr id="8" name="页脚占位符 7"/>
          <p:cNvSpPr>
            <a:spLocks noGrp="1"/>
          </p:cNvSpPr>
          <p:nvPr>
            <p:ph type="ftr" sz="quarter" idx="11"/>
            <p:custDataLst>
              <p:tags r:id="rId8"/>
            </p:custDataLst>
          </p:nvPr>
        </p:nvSpPr>
        <p:spPr/>
        <p:txBody>
          <a:bodyPr/>
          <a:lstStyle/>
          <a:p>
            <a:endParaRPr lang="en-US" dirty="0"/>
          </a:p>
        </p:txBody>
      </p:sp>
      <p:sp>
        <p:nvSpPr>
          <p:cNvPr id="9" name="灯片编号占位符 8"/>
          <p:cNvSpPr>
            <a:spLocks noGrp="1"/>
          </p:cNvSpPr>
          <p:nvPr>
            <p:ph type="sldNum" sz="quarter" idx="12"/>
            <p:custDataLst>
              <p:tags r:id="rId9"/>
            </p:custDataLst>
          </p:nvPr>
        </p:nvSpPr>
        <p:spPr/>
        <p:txBody>
          <a:bodyPr/>
          <a:lstStyle/>
          <a:p>
            <a:fld id="{BE5F26B5-172A-4DC2-B0B7-181CFC56B87C}"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3" name="文本占位符 2"/>
          <p:cNvSpPr>
            <a:spLocks noGrp="1"/>
          </p:cNvSpPr>
          <p:nvPr>
            <p:ph type="body" idx="1" hasCustomPrompt="1"/>
            <p:custDataLst>
              <p:tags r:id="rId2"/>
            </p:custDataLst>
          </p:nvPr>
        </p:nvSpPr>
        <p:spPr>
          <a:xfrm>
            <a:off x="521099" y="1778794"/>
            <a:ext cx="8108551" cy="432000"/>
          </a:xfrm>
        </p:spPr>
        <p:txBody>
          <a:bodyPr wrap="square" anchor="t">
            <a:normAutofit/>
          </a:bodyPr>
          <a:lstStyle>
            <a:lvl1pPr marL="0" indent="0">
              <a:buNone/>
              <a:defRPr sz="1800" b="0">
                <a:latin typeface="+mj-lt"/>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vl6pPr marL="1714500" indent="0">
              <a:buNone/>
              <a:defRPr sz="1200" b="1">
                <a:latin typeface="+mj-lt"/>
              </a:defRPr>
            </a:lvl6pPr>
            <a:lvl7pPr marL="2057400" indent="0">
              <a:buNone/>
              <a:defRPr sz="1200" b="1">
                <a:latin typeface="+mj-lt"/>
              </a:defRPr>
            </a:lvl7pPr>
            <a:lvl8pPr marL="2400300" indent="0">
              <a:buNone/>
              <a:defRPr sz="1200" b="1">
                <a:latin typeface="+mj-lt"/>
              </a:defRPr>
            </a:lvl8pPr>
            <a:lvl9pPr marL="2743200" indent="0">
              <a:buNone/>
              <a:defRPr sz="1200" b="1">
                <a:latin typeface="+mj-lt"/>
              </a:defRPr>
            </a:lvl9pPr>
          </a:lstStyle>
          <a:p>
            <a:r>
              <a:rPr lang="en-US" dirty="0">
                <a:latin typeface="+mj-lt"/>
              </a:rPr>
              <a:t>Click to add text</a:t>
            </a:r>
            <a:endParaRPr lang="en-US" dirty="0"/>
          </a:p>
        </p:txBody>
      </p:sp>
      <p:sp>
        <p:nvSpPr>
          <p:cNvPr id="4" name="标题 3"/>
          <p:cNvSpPr>
            <a:spLocks noGrp="1"/>
          </p:cNvSpPr>
          <p:nvPr>
            <p:ph type="title" hasCustomPrompt="1"/>
            <p:custDataLst>
              <p:tags r:id="rId3"/>
            </p:custDataLst>
          </p:nvPr>
        </p:nvSpPr>
        <p:spPr/>
        <p:txBody>
          <a:bodyPr/>
          <a:lstStyle/>
          <a:p>
            <a:r>
              <a:rPr lang="en-US" dirty="0">
                <a:latin typeface="+mj-lt"/>
              </a:rPr>
              <a:t>Click to add title</a:t>
            </a:r>
            <a:endParaRPr lang="en-US" dirty="0"/>
          </a:p>
        </p:txBody>
      </p:sp>
      <p:sp>
        <p:nvSpPr>
          <p:cNvPr id="5" name="日期占位符 4"/>
          <p:cNvSpPr>
            <a:spLocks noGrp="1"/>
          </p:cNvSpPr>
          <p:nvPr>
            <p:ph type="dt" sz="half" idx="10"/>
            <p:custDataLst>
              <p:tags r:id="rId4"/>
            </p:custDataLst>
          </p:nvPr>
        </p:nvSpPr>
        <p:spPr/>
        <p:txBody>
          <a:bodyPr/>
          <a:lstStyle/>
          <a:p>
            <a:r>
              <a:rPr lang="en-US"/>
              <a:t>Date Area</a:t>
            </a:r>
            <a:endParaRPr lang="en-US"/>
          </a:p>
        </p:txBody>
      </p:sp>
      <p:sp>
        <p:nvSpPr>
          <p:cNvPr id="6" name="页脚占位符 5"/>
          <p:cNvSpPr>
            <a:spLocks noGrp="1"/>
          </p:cNvSpPr>
          <p:nvPr>
            <p:ph type="ftr" sz="quarter" idx="11"/>
            <p:custDataLst>
              <p:tags r:id="rId5"/>
            </p:custDataLst>
          </p:nvPr>
        </p:nvSpPr>
        <p:spPr/>
        <p:txBody>
          <a:bodyPr/>
          <a:lstStyle/>
          <a:p>
            <a:endParaRPr lang="en-US" dirty="0"/>
          </a:p>
        </p:txBody>
      </p:sp>
      <p:sp>
        <p:nvSpPr>
          <p:cNvPr id="10" name="灯片编号占位符 9"/>
          <p:cNvSpPr>
            <a:spLocks noGrp="1"/>
          </p:cNvSpPr>
          <p:nvPr>
            <p:ph type="sldNum" sz="quarter" idx="12"/>
            <p:custDataLst>
              <p:tags r:id="rId6"/>
            </p:custDataLst>
          </p:nvPr>
        </p:nvSpPr>
        <p:spPr/>
        <p:txBody>
          <a:bodyPr/>
          <a:lstStyle/>
          <a:p>
            <a:fld id="{BE5F26B5-172A-4DC2-B0B7-181CFC56B87C}"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showMasterSp="0" userDrawn="1">
  <p:cSld name="End Slide">
    <p:spTree>
      <p:nvGrpSpPr>
        <p:cNvPr id="1" name=""/>
        <p:cNvGrpSpPr/>
        <p:nvPr/>
      </p:nvGrpSpPr>
      <p:grpSpPr>
        <a:xfrm>
          <a:off x="0" y="0"/>
          <a:ext cx="0" cy="0"/>
          <a:chOff x="0" y="0"/>
          <a:chExt cx="0" cy="0"/>
        </a:xfrm>
      </p:grpSpPr>
      <p:pic>
        <p:nvPicPr>
          <p:cNvPr id="12" name="图片 11" descr="背景"/>
          <p:cNvPicPr/>
          <p:nvPr userDrawn="1">
            <p:custDataLst>
              <p:tags r:id="rId2"/>
            </p:custDataLst>
          </p:nvPr>
        </p:nvPicPr>
        <p:blipFill>
          <a:blip r:embed="rId3"/>
          <a:stretch>
            <a:fillRect/>
          </a:stretch>
        </p:blipFill>
        <p:spPr>
          <a:xfrm>
            <a:off x="900" y="857250"/>
            <a:ext cx="9142200" cy="5143500"/>
          </a:xfrm>
          <a:prstGeom prst="rect">
            <a:avLst/>
          </a:prstGeom>
        </p:spPr>
      </p:pic>
      <p:pic>
        <p:nvPicPr>
          <p:cNvPr id="13" name="图片 12" descr="/Users/wangweisen/Desktop/星期.png星期"/>
          <p:cNvPicPr>
            <a:picLocks noChangeAspect="1"/>
          </p:cNvPicPr>
          <p:nvPr userDrawn="1">
            <p:custDataLst>
              <p:tags r:id="rId4"/>
            </p:custDataLst>
          </p:nvPr>
        </p:nvPicPr>
        <p:blipFill>
          <a:blip r:embed="rId5"/>
          <a:srcRect/>
          <a:stretch>
            <a:fillRect/>
          </a:stretch>
        </p:blipFill>
        <p:spPr>
          <a:xfrm>
            <a:off x="0" y="857250"/>
            <a:ext cx="1477959" cy="1294914"/>
          </a:xfrm>
          <a:prstGeom prst="rect">
            <a:avLst/>
          </a:prstGeom>
        </p:spPr>
      </p:pic>
      <p:pic>
        <p:nvPicPr>
          <p:cNvPr id="15" name="图片 14" descr="/Users/wangweisen/Desktop/飞向太空.png飞向太空"/>
          <p:cNvPicPr>
            <a:picLocks noChangeAspect="1"/>
          </p:cNvPicPr>
          <p:nvPr userDrawn="1">
            <p:custDataLst>
              <p:tags r:id="rId6"/>
            </p:custDataLst>
          </p:nvPr>
        </p:nvPicPr>
        <p:blipFill>
          <a:blip r:embed="rId7"/>
          <a:srcRect/>
          <a:stretch>
            <a:fillRect/>
          </a:stretch>
        </p:blipFill>
        <p:spPr>
          <a:xfrm>
            <a:off x="4977892" y="2596458"/>
            <a:ext cx="4166108" cy="3404292"/>
          </a:xfrm>
          <a:prstGeom prst="rect">
            <a:avLst/>
          </a:prstGeom>
        </p:spPr>
      </p:pic>
      <p:sp>
        <p:nvSpPr>
          <p:cNvPr id="2" name="标题 1"/>
          <p:cNvSpPr>
            <a:spLocks noGrp="1"/>
          </p:cNvSpPr>
          <p:nvPr>
            <p:ph type="ctrTitle" hasCustomPrompt="1"/>
            <p:custDataLst>
              <p:tags r:id="rId8"/>
            </p:custDataLst>
          </p:nvPr>
        </p:nvSpPr>
        <p:spPr>
          <a:xfrm>
            <a:off x="654008" y="2554525"/>
            <a:ext cx="5919320" cy="1748951"/>
          </a:xfrm>
        </p:spPr>
        <p:txBody>
          <a:bodyPr wrap="square" anchor="ctr">
            <a:normAutofit/>
          </a:bodyPr>
          <a:lstStyle>
            <a:lvl1pPr marL="0" indent="0" algn="l">
              <a:lnSpc>
                <a:spcPct val="100000"/>
              </a:lnSpc>
              <a:buFont typeface="Arial" panose="020B0604020202020204" pitchFamily="34" charset="0"/>
              <a:buNone/>
              <a:defRPr sz="4350">
                <a:solidFill>
                  <a:schemeClr val="tx1"/>
                </a:solidFill>
                <a:latin typeface="+mj-lt"/>
              </a:defRPr>
            </a:lvl1pPr>
          </a:lstStyle>
          <a:p>
            <a:r>
              <a:rPr lang="en-US" dirty="0">
                <a:latin typeface="+mj-lt"/>
              </a:rPr>
              <a:t>Click to add title</a:t>
            </a:r>
            <a:endParaRPr lang="en-US" dirty="0"/>
          </a:p>
        </p:txBody>
      </p:sp>
      <p:sp>
        <p:nvSpPr>
          <p:cNvPr id="4" name="日期占位符 3"/>
          <p:cNvSpPr>
            <a:spLocks noGrp="1"/>
          </p:cNvSpPr>
          <p:nvPr>
            <p:ph type="dt" sz="half" idx="10"/>
            <p:custDataLst>
              <p:tags r:id="rId9"/>
            </p:custDataLst>
          </p:nvPr>
        </p:nvSpPr>
        <p:spPr/>
        <p:txBody>
          <a:bodyPr wrap="square">
            <a:normAutofit/>
          </a:bodyPr>
          <a:lstStyle/>
          <a:p>
            <a:r>
              <a:rPr lang="en-US"/>
              <a:t>Date Area</a:t>
            </a:r>
            <a:endParaRPr lang="en-US"/>
          </a:p>
        </p:txBody>
      </p:sp>
      <p:sp>
        <p:nvSpPr>
          <p:cNvPr id="5" name="页脚占位符 4"/>
          <p:cNvSpPr>
            <a:spLocks noGrp="1"/>
          </p:cNvSpPr>
          <p:nvPr>
            <p:ph type="ftr" sz="quarter" idx="11"/>
            <p:custDataLst>
              <p:tags r:id="rId10"/>
            </p:custDataLst>
          </p:nvPr>
        </p:nvSpPr>
        <p:spPr/>
        <p:txBody>
          <a:bodyPr/>
          <a:lstStyle/>
          <a:p>
            <a:endParaRPr lang="en-US"/>
          </a:p>
        </p:txBody>
      </p:sp>
      <p:sp>
        <p:nvSpPr>
          <p:cNvPr id="6" name="灯片编号占位符 5"/>
          <p:cNvSpPr>
            <a:spLocks noGrp="1"/>
          </p:cNvSpPr>
          <p:nvPr>
            <p:ph type="sldNum" sz="quarter" idx="12"/>
            <p:custDataLst>
              <p:tags r:id="rId11"/>
            </p:custDataLst>
          </p:nvPr>
        </p:nvSpPr>
        <p:spPr>
          <a:xfrm>
            <a:off x="6457950" y="5624513"/>
            <a:ext cx="2057400" cy="273844"/>
          </a:xfrm>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showMasterPhAnim="0"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179388" y="692150"/>
            <a:ext cx="8913812" cy="6110288"/>
          </a:xfrm>
          <a:prstGeom prst="rect">
            <a:avLst/>
          </a:prstGeom>
          <a:noFill/>
          <a:ln w="9525">
            <a:noFill/>
          </a:ln>
        </p:spPr>
      </p:pic>
      <p:sp>
        <p:nvSpPr>
          <p:cNvPr id="10" name="Rectangle 7"/>
          <p:cNvSpPr>
            <a:spLocks noChangeArrowheads="1"/>
          </p:cNvSpPr>
          <p:nvPr/>
        </p:nvSpPr>
        <p:spPr bwMode="auto">
          <a:xfrm>
            <a:off x="1588" y="549275"/>
            <a:ext cx="9144000" cy="151130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2051" name="Rectangle 3"/>
          <p:cNvSpPr>
            <a:spLocks noChangeArrowheads="1"/>
          </p:cNvSpPr>
          <p:nvPr>
            <p:ph type="subTitle" idx="1"/>
          </p:nvPr>
        </p:nvSpPr>
        <p:spPr>
          <a:xfrm>
            <a:off x="1908175" y="2492375"/>
            <a:ext cx="5545138" cy="1222375"/>
          </a:xfrm>
        </p:spPr>
        <p:txBody>
          <a:bodyPr anchor="ctr"/>
          <a:lstStyle>
            <a:lvl1pPr marL="0" indent="0" algn="ctr">
              <a:buFontTx/>
              <a:buNone/>
              <a:defRPr/>
            </a:lvl1pPr>
          </a:lstStyle>
          <a:p>
            <a:pPr lvl="0"/>
            <a:r>
              <a:rPr lang="en-US" altLang="zh-CN" noProof="0" smtClean="0"/>
              <a:t>Click to edit Master subtitle style</a:t>
            </a:r>
            <a:endParaRPr lang="en-US" altLang="zh-CN" noProof="0" smtClean="0"/>
          </a:p>
        </p:txBody>
      </p:sp>
      <p:sp>
        <p:nvSpPr>
          <p:cNvPr id="2056" name="Rectangle 8"/>
          <p:cNvSpPr>
            <a:spLocks noChangeArrowheads="1"/>
          </p:cNvSpPr>
          <p:nvPr>
            <p:ph type="ctrTitle"/>
          </p:nvPr>
        </p:nvSpPr>
        <p:spPr>
          <a:xfrm>
            <a:off x="755650" y="620713"/>
            <a:ext cx="7772400" cy="1470025"/>
          </a:xfrm>
        </p:spPr>
        <p:txBody>
          <a:bodyPr/>
          <a:lstStyle>
            <a:lvl1pPr>
              <a:defRPr sz="3600"/>
            </a:lvl1pPr>
          </a:lstStyle>
          <a:p>
            <a:pPr lvl="0"/>
            <a:r>
              <a:rPr lang="en-US" altLang="zh-CN" noProof="0" smtClean="0"/>
              <a:t>Click to edit Master title style</a:t>
            </a:r>
            <a:endParaRPr lang="en-US" altLang="zh-CN" noProof="0" smtClean="0"/>
          </a:p>
        </p:txBody>
      </p:sp>
      <p:sp>
        <p:nvSpPr>
          <p:cNvPr id="11" name="Rectangle 4"/>
          <p:cNvSpPr>
            <a:spLocks noChangeArrowheads="1"/>
          </p:cNvSpPr>
          <p:nvPr>
            <p:ph type="dt" sz="half" idx="2"/>
          </p:nvPr>
        </p:nvSpPr>
        <p:spPr bwMode="auto">
          <a:xfrm>
            <a:off x="457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2" name="Rectangle 5"/>
          <p:cNvSpPr>
            <a:spLocks noChangeArrowheads="1"/>
          </p:cNvSpPr>
          <p:nvPr>
            <p:ph type="ftr" sz="quarter" idx="3"/>
          </p:nvPr>
        </p:nvSpPr>
        <p:spPr bwMode="auto">
          <a:xfrm>
            <a:off x="3124200" y="6245225"/>
            <a:ext cx="2895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3" name="Rectangle 6"/>
          <p:cNvSpPr>
            <a:spLocks noChangeArrowheads="1"/>
          </p:cNvSpPr>
          <p:nvPr>
            <p:ph type="sldNum" sz="quarter" idx="4"/>
          </p:nvPr>
        </p:nvSpPr>
        <p:spPr bwMode="auto">
          <a:xfrm>
            <a:off x="6553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98182F0-CF90-4D8B-A51C-796537115A50}"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r>
              <a:rPr lang="en-US"/>
              <a:t>Date Area</a:t>
            </a:r>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E5F26B5-172A-4DC2-B0B7-181CFC56B87C}" type="slidenum">
              <a:rPr lang="en-US" smtClean="0"/>
            </a:fld>
            <a:endParaRPr lang="en-US"/>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93831447-C893-4FB7-A405-85B25DF4EE90}"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r>
              <a:rPr lang="en-US"/>
              <a:t>Date Area</a:t>
            </a:r>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E5F26B5-172A-4DC2-B0B7-181CFC56B87C}" type="slidenum">
              <a:rPr lang="en-US" smtClean="0"/>
            </a:fld>
            <a:endParaRPr lang="en-US"/>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r>
              <a:rPr lang="en-US"/>
              <a:t>Date Area</a:t>
            </a:r>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BE5F26B5-172A-4DC2-B0B7-181CFC56B87C}" type="slidenum">
              <a:rPr lang="en-US" smtClean="0"/>
            </a:fld>
            <a:endParaRPr lang="en-US"/>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r>
              <a:rPr lang="en-US"/>
              <a:t>Date Area</a:t>
            </a:r>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BE5F26B5-172A-4DC2-B0B7-181CFC56B87C}" type="slidenum">
              <a:rPr lang="en-US" smtClean="0"/>
            </a:fld>
            <a:endParaRPr lang="en-US"/>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r>
              <a:rPr lang="en-US"/>
              <a:t>Date Area</a:t>
            </a:r>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BE5F26B5-172A-4DC2-B0B7-181CFC56B87C}" type="slidenum">
              <a:rPr lang="en-US" smtClean="0"/>
            </a:fld>
            <a:endParaRPr lang="en-US"/>
          </a:p>
        </p:txBody>
      </p:sp>
    </p:spTree>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93831447-C893-4FB7-A405-85B25DF4EE90}"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wrap="square">
            <a:normAutofit/>
          </a:bodyPr>
          <a:lstStyle/>
          <a:p>
            <a:r>
              <a:rPr lang="en-US" dirty="0">
                <a:latin typeface="+mj-lt"/>
              </a:rPr>
              <a:t>Click to add title</a:t>
            </a:r>
            <a:endParaRPr lang="en-US" dirty="0"/>
          </a:p>
        </p:txBody>
      </p:sp>
      <p:sp>
        <p:nvSpPr>
          <p:cNvPr id="3" name="内容占位符 2"/>
          <p:cNvSpPr>
            <a:spLocks noGrp="1"/>
          </p:cNvSpPr>
          <p:nvPr>
            <p:ph idx="1" hasCustomPrompt="1"/>
            <p:custDataLst>
              <p:tags r:id="rId3"/>
            </p:custDataLst>
          </p:nvPr>
        </p:nvSpPr>
        <p:spPr/>
        <p:txBody>
          <a:bodyPr wrap="square">
            <a:normAutofit/>
          </a:bodyPr>
          <a:lstStyle/>
          <a:p>
            <a:pPr lvl="0"/>
            <a:r>
              <a:rPr lang="en-US" dirty="0">
                <a:latin typeface="+mn-lt"/>
              </a:rPr>
              <a:t>Click to add text</a:t>
            </a:r>
            <a:endParaRPr lang="en-US" dirty="0"/>
          </a:p>
        </p:txBody>
      </p:sp>
      <p:sp>
        <p:nvSpPr>
          <p:cNvPr id="4" name="日期占位符 3"/>
          <p:cNvSpPr>
            <a:spLocks noGrp="1"/>
          </p:cNvSpPr>
          <p:nvPr>
            <p:ph type="dt" sz="half" idx="10"/>
            <p:custDataLst>
              <p:tags r:id="rId4"/>
            </p:custDataLst>
          </p:nvPr>
        </p:nvSpPr>
        <p:spPr/>
        <p:txBody>
          <a:bodyPr wrap="square">
            <a:normAutofit/>
          </a:bodyPr>
          <a:lstStyle/>
          <a:p>
            <a:r>
              <a:rPr lang="en-US"/>
              <a:t>Date Area</a:t>
            </a:r>
            <a:endParaRPr lang="en-US"/>
          </a:p>
        </p:txBody>
      </p:sp>
      <p:sp>
        <p:nvSpPr>
          <p:cNvPr id="5" name="页脚占位符 4"/>
          <p:cNvSpPr>
            <a:spLocks noGrp="1"/>
          </p:cNvSpPr>
          <p:nvPr>
            <p:ph type="ftr" sz="quarter" idx="11"/>
            <p:custDataLst>
              <p:tags r:id="rId5"/>
            </p:custDataLst>
          </p:nvPr>
        </p:nvSpPr>
        <p:spPr/>
        <p:txBody>
          <a:bodyPr/>
          <a:lstStyle/>
          <a:p>
            <a:endParaRPr lang="en-US"/>
          </a:p>
        </p:txBody>
      </p:sp>
      <p:sp>
        <p:nvSpPr>
          <p:cNvPr id="6" name="灯片编号占位符 5"/>
          <p:cNvSpPr>
            <a:spLocks noGrp="1"/>
          </p:cNvSpPr>
          <p:nvPr>
            <p:ph type="sldNum" sz="quarter" idx="12"/>
            <p:custDataLst>
              <p:tags r:id="rId6"/>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93831447-C893-4FB7-A405-85B25DF4EE90}"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93831447-C893-4FB7-A405-85B25DF4EE90}"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93831447-C893-4FB7-A405-85B25DF4EE90}"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showMasterPhAnim="0"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179388" y="692150"/>
            <a:ext cx="8913812" cy="6110288"/>
          </a:xfrm>
          <a:prstGeom prst="rect">
            <a:avLst/>
          </a:prstGeom>
          <a:noFill/>
          <a:ln w="9525">
            <a:noFill/>
          </a:ln>
        </p:spPr>
      </p:pic>
      <p:sp>
        <p:nvSpPr>
          <p:cNvPr id="10" name="Rectangle 7"/>
          <p:cNvSpPr>
            <a:spLocks noChangeArrowheads="1"/>
          </p:cNvSpPr>
          <p:nvPr/>
        </p:nvSpPr>
        <p:spPr bwMode="auto">
          <a:xfrm>
            <a:off x="1588" y="549275"/>
            <a:ext cx="9144000" cy="151130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2051" name="Rectangle 3"/>
          <p:cNvSpPr>
            <a:spLocks noChangeArrowheads="1"/>
          </p:cNvSpPr>
          <p:nvPr>
            <p:ph type="subTitle" idx="1"/>
          </p:nvPr>
        </p:nvSpPr>
        <p:spPr>
          <a:xfrm>
            <a:off x="1908175" y="2492375"/>
            <a:ext cx="5545138" cy="1222375"/>
          </a:xfrm>
        </p:spPr>
        <p:txBody>
          <a:bodyPr anchor="ctr"/>
          <a:lstStyle>
            <a:lvl1pPr marL="0" indent="0" algn="ctr">
              <a:buFontTx/>
              <a:buNone/>
              <a:defRPr/>
            </a:lvl1pPr>
          </a:lstStyle>
          <a:p>
            <a:pPr lvl="0"/>
            <a:r>
              <a:rPr lang="en-US" altLang="zh-CN" noProof="0" smtClean="0"/>
              <a:t>Click to edit Master subtitle style</a:t>
            </a:r>
            <a:endParaRPr lang="en-US" altLang="zh-CN" noProof="0" smtClean="0"/>
          </a:p>
        </p:txBody>
      </p:sp>
      <p:sp>
        <p:nvSpPr>
          <p:cNvPr id="2056" name="Rectangle 8"/>
          <p:cNvSpPr>
            <a:spLocks noChangeArrowheads="1"/>
          </p:cNvSpPr>
          <p:nvPr>
            <p:ph type="ctrTitle"/>
          </p:nvPr>
        </p:nvSpPr>
        <p:spPr>
          <a:xfrm>
            <a:off x="755650" y="620713"/>
            <a:ext cx="7772400" cy="1470025"/>
          </a:xfrm>
        </p:spPr>
        <p:txBody>
          <a:bodyPr/>
          <a:lstStyle>
            <a:lvl1pPr>
              <a:defRPr sz="3600"/>
            </a:lvl1pPr>
          </a:lstStyle>
          <a:p>
            <a:pPr lvl="0"/>
            <a:r>
              <a:rPr lang="en-US" altLang="zh-CN" noProof="0" smtClean="0"/>
              <a:t>Click to edit Master title style</a:t>
            </a:r>
            <a:endParaRPr lang="en-US" altLang="zh-CN" noProof="0" smtClean="0"/>
          </a:p>
        </p:txBody>
      </p:sp>
      <p:sp>
        <p:nvSpPr>
          <p:cNvPr id="11" name="Rectangle 4"/>
          <p:cNvSpPr>
            <a:spLocks noChangeArrowheads="1"/>
          </p:cNvSpPr>
          <p:nvPr>
            <p:ph type="dt" sz="half" idx="2"/>
          </p:nvPr>
        </p:nvSpPr>
        <p:spPr bwMode="auto">
          <a:xfrm>
            <a:off x="457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5BCAD085-E8A6-8845-BD4E-CB4CCA059FC4}" type="datetimeFigureOut">
              <a:rPr lang="en-US" smtClean="0"/>
            </a:fld>
            <a:endParaRPr lang="en-US"/>
          </a:p>
        </p:txBody>
      </p:sp>
      <p:sp>
        <p:nvSpPr>
          <p:cNvPr id="12" name="Rectangle 5"/>
          <p:cNvSpPr>
            <a:spLocks noChangeArrowheads="1"/>
          </p:cNvSpPr>
          <p:nvPr>
            <p:ph type="ftr" sz="quarter" idx="3"/>
          </p:nvPr>
        </p:nvSpPr>
        <p:spPr bwMode="auto">
          <a:xfrm>
            <a:off x="3124200" y="6245225"/>
            <a:ext cx="2895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13" name="Rectangle 6"/>
          <p:cNvSpPr>
            <a:spLocks noChangeArrowheads="1"/>
          </p:cNvSpPr>
          <p:nvPr>
            <p:ph type="sldNum" sz="quarter" idx="4"/>
          </p:nvPr>
        </p:nvSpPr>
        <p:spPr bwMode="auto">
          <a:xfrm>
            <a:off x="6553200" y="6245225"/>
            <a:ext cx="21336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C1FF6DA9-008F-8B48-92A6-B652298478BF}" type="slidenum">
              <a:rPr lang="en-US" smtClean="0"/>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5BCAD085-E8A6-8845-BD4E-CB4CCA059FC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5BCAD085-E8A6-8845-BD4E-CB4CCA059FC4}"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5BCAD085-E8A6-8845-BD4E-CB4CCA059FC4}"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showMasterSp="0" userDrawn="1">
  <p:cSld name="Catalog Slide">
    <p:spTree>
      <p:nvGrpSpPr>
        <p:cNvPr id="1" name=""/>
        <p:cNvGrpSpPr/>
        <p:nvPr/>
      </p:nvGrpSpPr>
      <p:grpSpPr>
        <a:xfrm>
          <a:off x="0" y="0"/>
          <a:ext cx="0" cy="0"/>
          <a:chOff x="0" y="0"/>
          <a:chExt cx="0" cy="0"/>
        </a:xfrm>
      </p:grpSpPr>
      <p:pic>
        <p:nvPicPr>
          <p:cNvPr id="10" name="图片 9" descr="/Users/wangweisen/Desktop/背景.png背景"/>
          <p:cNvPicPr/>
          <p:nvPr userDrawn="1">
            <p:custDataLst>
              <p:tags r:id="rId2"/>
            </p:custDataLst>
          </p:nvPr>
        </p:nvPicPr>
        <p:blipFill>
          <a:blip r:embed="rId3"/>
          <a:srcRect t="3852"/>
          <a:stretch>
            <a:fillRect/>
          </a:stretch>
        </p:blipFill>
        <p:spPr>
          <a:xfrm>
            <a:off x="900" y="857250"/>
            <a:ext cx="9142200" cy="5143500"/>
          </a:xfrm>
          <a:prstGeom prst="rect">
            <a:avLst/>
          </a:prstGeom>
        </p:spPr>
      </p:pic>
      <p:pic>
        <p:nvPicPr>
          <p:cNvPr id="11" name="图片 10" descr="/Users/wangweisen/Desktop/空间.png空间"/>
          <p:cNvPicPr>
            <a:picLocks noChangeAspect="1"/>
          </p:cNvPicPr>
          <p:nvPr userDrawn="1">
            <p:custDataLst>
              <p:tags r:id="rId4"/>
            </p:custDataLst>
          </p:nvPr>
        </p:nvPicPr>
        <p:blipFill rotWithShape="1">
          <a:blip r:embed="rId5"/>
          <a:srcRect/>
          <a:stretch>
            <a:fillRect/>
          </a:stretch>
        </p:blipFill>
        <p:spPr>
          <a:xfrm>
            <a:off x="0" y="2619376"/>
            <a:ext cx="3164344" cy="3381374"/>
          </a:xfrm>
          <a:prstGeom prst="rect">
            <a:avLst/>
          </a:prstGeom>
        </p:spPr>
      </p:pic>
      <p:pic>
        <p:nvPicPr>
          <p:cNvPr id="12" name="图片 11" descr="/Users/wangweisen/Desktop/星辰.png星辰"/>
          <p:cNvPicPr>
            <a:picLocks noChangeAspect="1"/>
          </p:cNvPicPr>
          <p:nvPr userDrawn="1">
            <p:custDataLst>
              <p:tags r:id="rId6"/>
            </p:custDataLst>
          </p:nvPr>
        </p:nvPicPr>
        <p:blipFill rotWithShape="1">
          <a:blip r:embed="rId7"/>
          <a:srcRect/>
          <a:stretch>
            <a:fillRect/>
          </a:stretch>
        </p:blipFill>
        <p:spPr>
          <a:xfrm>
            <a:off x="7777816" y="857250"/>
            <a:ext cx="1366184" cy="1889053"/>
          </a:xfrm>
          <a:prstGeom prst="rect">
            <a:avLst/>
          </a:prstGeom>
        </p:spPr>
      </p:pic>
      <p:sp>
        <p:nvSpPr>
          <p:cNvPr id="2" name="标题 1"/>
          <p:cNvSpPr>
            <a:spLocks noGrp="1"/>
          </p:cNvSpPr>
          <p:nvPr>
            <p:ph type="title" hasCustomPrompt="1"/>
            <p:custDataLst>
              <p:tags r:id="rId8"/>
            </p:custDataLst>
          </p:nvPr>
        </p:nvSpPr>
        <p:spPr>
          <a:xfrm>
            <a:off x="3984251" y="1482773"/>
            <a:ext cx="2427261" cy="810816"/>
          </a:xfrm>
        </p:spPr>
        <p:txBody>
          <a:bodyPr wrap="square" anchor="b">
            <a:normAutofit/>
          </a:bodyPr>
          <a:lstStyle>
            <a:lvl1pPr>
              <a:defRPr sz="4500">
                <a:solidFill>
                  <a:schemeClr val="lt1">
                    <a:lumMod val="100000"/>
                  </a:schemeClr>
                </a:solidFill>
                <a:latin typeface="+mj-lt"/>
              </a:defRPr>
            </a:lvl1pPr>
          </a:lstStyle>
          <a:p>
            <a:r>
              <a:rPr lang="en-US" dirty="0">
                <a:latin typeface="+mj-lt"/>
              </a:rPr>
              <a:t>Click to add title</a:t>
            </a:r>
            <a:endParaRPr lang="en-US" dirty="0"/>
          </a:p>
        </p:txBody>
      </p:sp>
      <p:sp>
        <p:nvSpPr>
          <p:cNvPr id="7" name="日期占位符 3"/>
          <p:cNvSpPr>
            <a:spLocks noGrp="1"/>
          </p:cNvSpPr>
          <p:nvPr>
            <p:ph type="dt" sz="half" idx="10"/>
            <p:custDataLst>
              <p:tags r:id="rId9"/>
            </p:custDataLst>
          </p:nvPr>
        </p:nvSpPr>
        <p:spPr/>
        <p:txBody>
          <a:bodyPr wrap="square">
            <a:normAutofit/>
          </a:bodyPr>
          <a:lstStyle/>
          <a:p>
            <a:r>
              <a:rPr lang="en-US"/>
              <a:t>Date Area</a:t>
            </a:r>
            <a:endParaRPr lang="en-US"/>
          </a:p>
        </p:txBody>
      </p:sp>
      <p:sp>
        <p:nvSpPr>
          <p:cNvPr id="8" name="页脚占位符 4"/>
          <p:cNvSpPr>
            <a:spLocks noGrp="1"/>
          </p:cNvSpPr>
          <p:nvPr>
            <p:ph type="ftr" sz="quarter" idx="11"/>
            <p:custDataLst>
              <p:tags r:id="rId10"/>
            </p:custDataLst>
          </p:nvPr>
        </p:nvSpPr>
        <p:spPr/>
        <p:txBody>
          <a:bodyPr/>
          <a:lstStyle/>
          <a:p>
            <a:endParaRPr lang="en-US"/>
          </a:p>
        </p:txBody>
      </p:sp>
      <p:sp>
        <p:nvSpPr>
          <p:cNvPr id="9" name="灯片编号占位符 5"/>
          <p:cNvSpPr>
            <a:spLocks noGrp="1"/>
          </p:cNvSpPr>
          <p:nvPr>
            <p:ph type="sldNum" sz="quarter" idx="12"/>
            <p:custDataLst>
              <p:tags r:id="rId11"/>
            </p:custDataLst>
          </p:nvPr>
        </p:nvSpPr>
        <p:spPr/>
        <p:txBody>
          <a:bodyPr wrap="square">
            <a:normAutofit/>
          </a:bodyPr>
          <a:lstStyle/>
          <a:p>
            <a:fld id="{BE5F26B5-172A-4DC2-B0B7-181CFC56B87C}" type="slidenum">
              <a:rPr lang="en-US" smtClean="0"/>
            </a:fld>
            <a:endParaRPr lang="en-US"/>
          </a:p>
        </p:txBody>
      </p:sp>
      <p:cxnSp>
        <p:nvCxnSpPr>
          <p:cNvPr id="13" name="直接连接符 12"/>
          <p:cNvCxnSpPr/>
          <p:nvPr userDrawn="1">
            <p:custDataLst>
              <p:tags r:id="rId12"/>
            </p:custDataLst>
          </p:nvPr>
        </p:nvCxnSpPr>
        <p:spPr>
          <a:xfrm>
            <a:off x="4030941" y="2557439"/>
            <a:ext cx="2380571" cy="0"/>
          </a:xfrm>
          <a:prstGeom prst="line">
            <a:avLst/>
          </a:prstGeom>
          <a:ln w="190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userDrawn="1">
            <p:custDataLst>
              <p:tags r:id="rId13"/>
            </p:custDataLst>
          </p:nvPr>
        </p:nvCxnSpPr>
        <p:spPr>
          <a:xfrm>
            <a:off x="3984251" y="2557439"/>
            <a:ext cx="488401" cy="0"/>
          </a:xfrm>
          <a:prstGeom prst="line">
            <a:avLst/>
          </a:prstGeom>
          <a:ln w="8890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5BCAD085-E8A6-8845-BD4E-CB4CCA059FC4}"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5BCAD085-E8A6-8845-BD4E-CB4CCA059FC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5BCAD085-E8A6-8845-BD4E-CB4CCA059FC4}"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5BCAD085-E8A6-8845-BD4E-CB4CCA059FC4}"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C1FF6DA9-008F-8B48-92A6-B652298478BF}" type="slidenum">
              <a:rPr lang="en-US" smtClean="0"/>
            </a:fld>
            <a:endParaRPr lang="en-US"/>
          </a:p>
        </p:txBody>
      </p:sp>
    </p:spTree>
  </p:cSld>
  <p:clrMapOvr>
    <a:masterClrMapping/>
  </p:clrMapOvr>
  <p:hf sldNum="0"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showMasterSp="0" userDrawn="1">
  <p:cSld name="Section Header">
    <p:spTree>
      <p:nvGrpSpPr>
        <p:cNvPr id="1" name=""/>
        <p:cNvGrpSpPr/>
        <p:nvPr/>
      </p:nvGrpSpPr>
      <p:grpSpPr>
        <a:xfrm>
          <a:off x="0" y="0"/>
          <a:ext cx="0" cy="0"/>
          <a:chOff x="0" y="0"/>
          <a:chExt cx="0" cy="0"/>
        </a:xfrm>
      </p:grpSpPr>
      <p:pic>
        <p:nvPicPr>
          <p:cNvPr id="9" name="图片 8" descr="背景"/>
          <p:cNvPicPr>
            <a:picLocks noChangeAspect="1"/>
          </p:cNvPicPr>
          <p:nvPr userDrawn="1">
            <p:custDataLst>
              <p:tags r:id="rId2"/>
            </p:custDataLst>
          </p:nvPr>
        </p:nvPicPr>
        <p:blipFill>
          <a:blip r:embed="rId3"/>
          <a:stretch>
            <a:fillRect/>
          </a:stretch>
        </p:blipFill>
        <p:spPr>
          <a:xfrm>
            <a:off x="26" y="857524"/>
            <a:ext cx="9143948" cy="5143191"/>
          </a:xfrm>
          <a:prstGeom prst="rect">
            <a:avLst/>
          </a:prstGeom>
        </p:spPr>
      </p:pic>
      <p:pic>
        <p:nvPicPr>
          <p:cNvPr id="10" name="图片 9" descr="/Users/wangweisen/Desktop/xingqiu.pngxingqiu"/>
          <p:cNvPicPr/>
          <p:nvPr userDrawn="1">
            <p:custDataLst>
              <p:tags r:id="rId4"/>
            </p:custDataLst>
          </p:nvPr>
        </p:nvPicPr>
        <p:blipFill>
          <a:blip r:embed="rId5"/>
          <a:srcRect/>
          <a:stretch>
            <a:fillRect/>
          </a:stretch>
        </p:blipFill>
        <p:spPr>
          <a:xfrm>
            <a:off x="5127350" y="1403524"/>
            <a:ext cx="4016640" cy="4049048"/>
          </a:xfrm>
          <a:prstGeom prst="rect">
            <a:avLst/>
          </a:prstGeom>
        </p:spPr>
      </p:pic>
      <p:sp>
        <p:nvSpPr>
          <p:cNvPr id="2" name="标题 1"/>
          <p:cNvSpPr>
            <a:spLocks noGrp="1"/>
          </p:cNvSpPr>
          <p:nvPr>
            <p:ph type="title" hasCustomPrompt="1"/>
            <p:custDataLst>
              <p:tags r:id="rId6"/>
            </p:custDataLst>
          </p:nvPr>
        </p:nvSpPr>
        <p:spPr>
          <a:xfrm>
            <a:off x="828199" y="3369945"/>
            <a:ext cx="4756785" cy="863918"/>
          </a:xfrm>
        </p:spPr>
        <p:txBody>
          <a:bodyPr wrap="square" anchor="t" anchorCtr="0">
            <a:normAutofit/>
          </a:bodyPr>
          <a:lstStyle>
            <a:lvl1pPr marL="0" indent="0" algn="l">
              <a:buFont typeface="Arial" panose="020B0604020202020204" pitchFamily="34" charset="0"/>
              <a:buNone/>
              <a:defRPr sz="4050">
                <a:solidFill>
                  <a:schemeClr val="lt1">
                    <a:lumMod val="100000"/>
                  </a:schemeClr>
                </a:solidFill>
                <a:latin typeface="+mj-lt"/>
              </a:defRPr>
            </a:lvl1pPr>
          </a:lstStyle>
          <a:p>
            <a:r>
              <a:rPr lang="en-US" dirty="0">
                <a:latin typeface="+mj-lt"/>
              </a:rPr>
              <a:t>Click to add title</a:t>
            </a:r>
            <a:endParaRPr lang="en-US" dirty="0"/>
          </a:p>
        </p:txBody>
      </p:sp>
      <p:sp>
        <p:nvSpPr>
          <p:cNvPr id="8" name="节编号 3"/>
          <p:cNvSpPr>
            <a:spLocks noGrp="1"/>
          </p:cNvSpPr>
          <p:nvPr>
            <p:ph type="body" sz="quarter" idx="13" hasCustomPrompt="1"/>
            <p:custDataLst>
              <p:tags r:id="rId7"/>
            </p:custDataLst>
          </p:nvPr>
        </p:nvSpPr>
        <p:spPr>
          <a:xfrm>
            <a:off x="828199" y="1674019"/>
            <a:ext cx="4756785" cy="1650206"/>
          </a:xfrm>
        </p:spPr>
        <p:txBody>
          <a:bodyPr wrap="none" anchor="b">
            <a:normAutofit/>
          </a:bodyPr>
          <a:lstStyle>
            <a:lvl1pPr marL="0" indent="0" algn="l">
              <a:buFont typeface="Arial" panose="020B0604020202020204" pitchFamily="34" charset="0"/>
              <a:buNone/>
              <a:defRPr sz="6750">
                <a:solidFill>
                  <a:schemeClr val="lt1">
                    <a:lumMod val="100000"/>
                  </a:schemeClr>
                </a:solidFill>
                <a:latin typeface="+mn-lt"/>
              </a:defRPr>
            </a:lvl1pPr>
          </a:lstStyle>
          <a:p>
            <a:pPr lvl="0"/>
            <a:r>
              <a:rPr lang="en-US" dirty="0">
                <a:latin typeface="+mn-lt"/>
              </a:rPr>
              <a:t>Click to add text</a:t>
            </a:r>
            <a:endParaRPr lang="en-US" dirty="0"/>
          </a:p>
        </p:txBody>
      </p:sp>
      <p:sp>
        <p:nvSpPr>
          <p:cNvPr id="4" name="日期占位符 4"/>
          <p:cNvSpPr>
            <a:spLocks noGrp="1"/>
          </p:cNvSpPr>
          <p:nvPr>
            <p:ph type="dt" sz="half" idx="10"/>
            <p:custDataLst>
              <p:tags r:id="rId8"/>
            </p:custDataLst>
          </p:nvPr>
        </p:nvSpPr>
        <p:spPr/>
        <p:txBody>
          <a:bodyPr wrap="square">
            <a:normAutofit/>
          </a:bodyPr>
          <a:lstStyle/>
          <a:p>
            <a:r>
              <a:rPr lang="en-US"/>
              <a:t>Date Area</a:t>
            </a:r>
            <a:endParaRPr lang="en-US"/>
          </a:p>
        </p:txBody>
      </p:sp>
      <p:sp>
        <p:nvSpPr>
          <p:cNvPr id="5" name="页脚占位符 5"/>
          <p:cNvSpPr>
            <a:spLocks noGrp="1"/>
          </p:cNvSpPr>
          <p:nvPr>
            <p:ph type="ftr" sz="quarter" idx="11"/>
            <p:custDataLst>
              <p:tags r:id="rId9"/>
            </p:custDataLst>
          </p:nvPr>
        </p:nvSpPr>
        <p:spPr/>
        <p:txBody>
          <a:bodyPr/>
          <a:lstStyle/>
          <a:p>
            <a:endParaRPr lang="en-US"/>
          </a:p>
        </p:txBody>
      </p:sp>
      <p:sp>
        <p:nvSpPr>
          <p:cNvPr id="6" name="灯片编号占位符 6"/>
          <p:cNvSpPr>
            <a:spLocks noGrp="1"/>
          </p:cNvSpPr>
          <p:nvPr>
            <p:ph type="sldNum" sz="quarter" idx="12"/>
            <p:custDataLst>
              <p:tags r:id="rId10"/>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521100" y="1127250"/>
            <a:ext cx="8100000" cy="540000"/>
          </a:xfrm>
        </p:spPr>
        <p:txBody>
          <a:bodyPr vert="horz" wrap="square" lIns="0" tIns="0" rIns="0" bIns="0" rtlCol="0" anchor="b" anchorCtr="0">
            <a:normAutofit/>
          </a:bodyPr>
          <a:lstStyle>
            <a:lvl1pPr>
              <a:defRPr lang="en-US" dirty="0">
                <a:latin typeface="+mj-lt"/>
              </a:defRPr>
            </a:lvl1pPr>
          </a:lstStyle>
          <a:p>
            <a:pPr lvl="0"/>
            <a:r>
              <a:rPr lang="en-US" dirty="0">
                <a:latin typeface="+mj-lt"/>
              </a:rPr>
              <a:t>Click to add title</a:t>
            </a:r>
            <a:endParaRPr lang="en-US" dirty="0"/>
          </a:p>
        </p:txBody>
      </p:sp>
      <p:sp>
        <p:nvSpPr>
          <p:cNvPr id="3" name="内容占位符 2"/>
          <p:cNvSpPr>
            <a:spLocks noGrp="1"/>
          </p:cNvSpPr>
          <p:nvPr>
            <p:ph sz="half" idx="1" hasCustomPrompt="1"/>
            <p:custDataLst>
              <p:tags r:id="rId3"/>
            </p:custDataLst>
          </p:nvPr>
        </p:nvSpPr>
        <p:spPr>
          <a:xfrm>
            <a:off x="521100" y="1778794"/>
            <a:ext cx="3886200" cy="3711656"/>
          </a:xfrm>
        </p:spPr>
        <p:txBody>
          <a:bodyPr wrap="square">
            <a:normAutofit/>
          </a:bodyPr>
          <a:lstStyle/>
          <a:p>
            <a:pPr lvl="0"/>
            <a:r>
              <a:rPr lang="en-US" dirty="0">
                <a:latin typeface="+mn-lt"/>
              </a:rPr>
              <a:t>Click to add text</a:t>
            </a:r>
            <a:endParaRPr lang="en-US" dirty="0"/>
          </a:p>
        </p:txBody>
      </p:sp>
      <p:sp>
        <p:nvSpPr>
          <p:cNvPr id="4" name="内容占位符 3"/>
          <p:cNvSpPr>
            <a:spLocks noGrp="1"/>
          </p:cNvSpPr>
          <p:nvPr>
            <p:ph sz="half" idx="2" hasCustomPrompt="1"/>
            <p:custDataLst>
              <p:tags r:id="rId4"/>
            </p:custDataLst>
          </p:nvPr>
        </p:nvSpPr>
        <p:spPr>
          <a:xfrm>
            <a:off x="4734900" y="1778794"/>
            <a:ext cx="3886200" cy="3711656"/>
          </a:xfrm>
        </p:spPr>
        <p:txBody>
          <a:bodyPr wrap="square">
            <a:normAutofit/>
          </a:bodyPr>
          <a:lstStyle/>
          <a:p>
            <a:pPr lvl="0"/>
            <a:r>
              <a:rPr lang="en-US" dirty="0">
                <a:latin typeface="+mn-lt"/>
              </a:rPr>
              <a:t>Click to add text</a:t>
            </a:r>
            <a:endParaRPr lang="en-US" dirty="0"/>
          </a:p>
        </p:txBody>
      </p:sp>
      <p:sp>
        <p:nvSpPr>
          <p:cNvPr id="5" name="日期占位符 4"/>
          <p:cNvSpPr>
            <a:spLocks noGrp="1"/>
          </p:cNvSpPr>
          <p:nvPr>
            <p:ph type="dt" sz="half" idx="10"/>
            <p:custDataLst>
              <p:tags r:id="rId5"/>
            </p:custDataLst>
          </p:nvPr>
        </p:nvSpPr>
        <p:spPr/>
        <p:txBody>
          <a:bodyPr wrap="square">
            <a:normAutofit/>
          </a:bodyPr>
          <a:lstStyle/>
          <a:p>
            <a:r>
              <a:rPr lang="en-US"/>
              <a:t>Date Area</a:t>
            </a:r>
            <a:endParaRPr lang="en-US"/>
          </a:p>
        </p:txBody>
      </p:sp>
      <p:sp>
        <p:nvSpPr>
          <p:cNvPr id="6" name="页脚占位符 5"/>
          <p:cNvSpPr>
            <a:spLocks noGrp="1"/>
          </p:cNvSpPr>
          <p:nvPr>
            <p:ph type="ftr" sz="quarter" idx="11"/>
            <p:custDataLst>
              <p:tags r:id="rId6"/>
            </p:custDataLst>
          </p:nvPr>
        </p:nvSpPr>
        <p:spPr/>
        <p:txBody>
          <a:bodyPr/>
          <a:lstStyle/>
          <a:p>
            <a:endParaRPr lang="en-US"/>
          </a:p>
        </p:txBody>
      </p:sp>
      <p:sp>
        <p:nvSpPr>
          <p:cNvPr id="7" name="灯片编号占位符 6"/>
          <p:cNvSpPr>
            <a:spLocks noGrp="1"/>
          </p:cNvSpPr>
          <p:nvPr>
            <p:ph type="sldNum" sz="quarter" idx="12"/>
            <p:custDataLst>
              <p:tags r:id="rId7"/>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文本占位符 2"/>
          <p:cNvSpPr>
            <a:spLocks noGrp="1"/>
          </p:cNvSpPr>
          <p:nvPr>
            <p:ph type="body" idx="1" hasCustomPrompt="1"/>
            <p:custDataLst>
              <p:tags r:id="rId2"/>
            </p:custDataLst>
          </p:nvPr>
        </p:nvSpPr>
        <p:spPr>
          <a:xfrm>
            <a:off x="521100" y="1778794"/>
            <a:ext cx="3868340" cy="405000"/>
          </a:xfrm>
        </p:spPr>
        <p:txBody>
          <a:bodyPr wrap="square" anchor="b">
            <a:normAutofit/>
          </a:bodyPr>
          <a:lstStyle>
            <a:lvl1pPr marL="0" indent="0">
              <a:buNone/>
              <a:defRPr sz="1800" b="1">
                <a:latin typeface="+mj-lt"/>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vl6pPr marL="1714500" indent="0">
              <a:buNone/>
              <a:defRPr sz="1200" b="1">
                <a:latin typeface="+mj-lt"/>
              </a:defRPr>
            </a:lvl6pPr>
            <a:lvl7pPr marL="2057400" indent="0">
              <a:buNone/>
              <a:defRPr sz="1200" b="1">
                <a:latin typeface="+mj-lt"/>
              </a:defRPr>
            </a:lvl7pPr>
            <a:lvl8pPr marL="2400300" indent="0">
              <a:buNone/>
              <a:defRPr sz="1200" b="1">
                <a:latin typeface="+mj-lt"/>
              </a:defRPr>
            </a:lvl8pPr>
            <a:lvl9pPr marL="2743200" indent="0">
              <a:buNone/>
              <a:defRPr sz="1200" b="1">
                <a:latin typeface="+mj-lt"/>
              </a:defRPr>
            </a:lvl9pPr>
          </a:lstStyle>
          <a:p>
            <a:pPr lvl="0"/>
            <a:r>
              <a:rPr lang="en-US" dirty="0">
                <a:latin typeface="+mj-lt"/>
              </a:rPr>
              <a:t>Click to add text</a:t>
            </a:r>
            <a:endParaRPr lang="en-US" dirty="0"/>
          </a:p>
        </p:txBody>
      </p:sp>
      <p:sp>
        <p:nvSpPr>
          <p:cNvPr id="4" name="内容占位符 3"/>
          <p:cNvSpPr>
            <a:spLocks noGrp="1"/>
          </p:cNvSpPr>
          <p:nvPr>
            <p:ph sz="half" idx="2" hasCustomPrompt="1"/>
            <p:custDataLst>
              <p:tags r:id="rId3"/>
            </p:custDataLst>
          </p:nvPr>
        </p:nvSpPr>
        <p:spPr>
          <a:xfrm>
            <a:off x="521100" y="2251559"/>
            <a:ext cx="3868340" cy="3247939"/>
          </a:xfrm>
        </p:spPr>
        <p:txBody>
          <a:bodyPr wrap="square">
            <a:normAutofit/>
          </a:bodyPr>
          <a:lstStyle>
            <a:lvl1pPr>
              <a:defRPr sz="1650">
                <a:latin typeface="+mn-lt"/>
              </a:defRPr>
            </a:lvl1pPr>
          </a:lstStyle>
          <a:p>
            <a:pPr lvl="0"/>
            <a:r>
              <a:rPr lang="en-US" dirty="0">
                <a:latin typeface="+mn-lt"/>
              </a:rPr>
              <a:t>Click to add text</a:t>
            </a:r>
            <a:endParaRPr lang="en-US" dirty="0"/>
          </a:p>
        </p:txBody>
      </p:sp>
      <p:sp>
        <p:nvSpPr>
          <p:cNvPr id="5" name="文本占位符 4"/>
          <p:cNvSpPr>
            <a:spLocks noGrp="1"/>
          </p:cNvSpPr>
          <p:nvPr>
            <p:ph type="body" sz="quarter" idx="3" hasCustomPrompt="1"/>
            <p:custDataLst>
              <p:tags r:id="rId4"/>
            </p:custDataLst>
          </p:nvPr>
        </p:nvSpPr>
        <p:spPr>
          <a:xfrm>
            <a:off x="4733709" y="1778794"/>
            <a:ext cx="3887391" cy="405000"/>
          </a:xfrm>
        </p:spPr>
        <p:txBody>
          <a:bodyPr wrap="square" anchor="b">
            <a:normAutofit/>
          </a:bodyPr>
          <a:lstStyle>
            <a:lvl1pPr marL="0" indent="0">
              <a:buNone/>
              <a:defRPr sz="1800" b="1">
                <a:latin typeface="+mj-lt"/>
              </a:defRPr>
            </a:lvl1pPr>
            <a:lvl2pPr marL="342900" indent="0">
              <a:buNone/>
              <a:defRPr sz="1500" b="1">
                <a:latin typeface="+mj-lt"/>
              </a:defRPr>
            </a:lvl2pPr>
            <a:lvl3pPr marL="685800" indent="0">
              <a:buNone/>
              <a:defRPr sz="1350" b="1">
                <a:latin typeface="+mj-lt"/>
              </a:defRPr>
            </a:lvl3pPr>
            <a:lvl4pPr marL="1028700" indent="0">
              <a:buNone/>
              <a:defRPr sz="1200" b="1">
                <a:latin typeface="+mj-lt"/>
              </a:defRPr>
            </a:lvl4pPr>
            <a:lvl5pPr marL="1371600" indent="0">
              <a:buNone/>
              <a:defRPr sz="1200" b="1">
                <a:latin typeface="+mj-lt"/>
              </a:defRPr>
            </a:lvl5pPr>
            <a:lvl6pPr marL="1714500" indent="0">
              <a:buNone/>
              <a:defRPr sz="1200" b="1">
                <a:latin typeface="+mj-lt"/>
              </a:defRPr>
            </a:lvl6pPr>
            <a:lvl7pPr marL="2057400" indent="0">
              <a:buNone/>
              <a:defRPr sz="1200" b="1">
                <a:latin typeface="+mj-lt"/>
              </a:defRPr>
            </a:lvl7pPr>
            <a:lvl8pPr marL="2400300" indent="0">
              <a:buNone/>
              <a:defRPr sz="1200" b="1">
                <a:latin typeface="+mj-lt"/>
              </a:defRPr>
            </a:lvl8pPr>
            <a:lvl9pPr marL="2743200" indent="0">
              <a:buNone/>
              <a:defRPr sz="1200" b="1">
                <a:latin typeface="+mj-lt"/>
              </a:defRPr>
            </a:lvl9pPr>
          </a:lstStyle>
          <a:p>
            <a:pPr lvl="0"/>
            <a:r>
              <a:rPr lang="en-US" dirty="0">
                <a:latin typeface="+mj-lt"/>
              </a:rPr>
              <a:t>Click to add text</a:t>
            </a:r>
            <a:endParaRPr lang="en-US" dirty="0"/>
          </a:p>
        </p:txBody>
      </p:sp>
      <p:sp>
        <p:nvSpPr>
          <p:cNvPr id="6" name="内容占位符 5"/>
          <p:cNvSpPr>
            <a:spLocks noGrp="1"/>
          </p:cNvSpPr>
          <p:nvPr>
            <p:ph sz="quarter" idx="4" hasCustomPrompt="1"/>
            <p:custDataLst>
              <p:tags r:id="rId5"/>
            </p:custDataLst>
          </p:nvPr>
        </p:nvSpPr>
        <p:spPr>
          <a:xfrm>
            <a:off x="4733709" y="2251559"/>
            <a:ext cx="3887391" cy="3247939"/>
          </a:xfrm>
        </p:spPr>
        <p:txBody>
          <a:bodyPr wrap="square">
            <a:normAutofit/>
          </a:bodyPr>
          <a:lstStyle>
            <a:lvl1pPr>
              <a:defRPr sz="1650">
                <a:latin typeface="+mn-lt"/>
              </a:defRPr>
            </a:lvl1pPr>
          </a:lstStyle>
          <a:p>
            <a:pPr lvl="0"/>
            <a:r>
              <a:rPr lang="en-US" dirty="0">
                <a:latin typeface="+mn-lt"/>
              </a:rPr>
              <a:t>Click to add text</a:t>
            </a:r>
            <a:endParaRPr lang="en-US" dirty="0"/>
          </a:p>
        </p:txBody>
      </p:sp>
      <p:sp>
        <p:nvSpPr>
          <p:cNvPr id="10" name="标题 9"/>
          <p:cNvSpPr>
            <a:spLocks noGrp="1"/>
          </p:cNvSpPr>
          <p:nvPr>
            <p:ph type="title" hasCustomPrompt="1"/>
            <p:custDataLst>
              <p:tags r:id="rId6"/>
            </p:custDataLst>
          </p:nvPr>
        </p:nvSpPr>
        <p:spPr>
          <a:xfrm>
            <a:off x="521100" y="1127250"/>
            <a:ext cx="8100000" cy="540000"/>
          </a:xfrm>
        </p:spPr>
        <p:txBody>
          <a:bodyPr vert="horz" wrap="square" lIns="0" tIns="0" rIns="0" bIns="0" rtlCol="0" anchor="b" anchorCtr="0">
            <a:normAutofit/>
          </a:bodyPr>
          <a:lstStyle>
            <a:lvl1pPr marL="0" marR="0" lvl="0" algn="l" defTabSz="914400" rtl="0" eaLnBrk="1" fontAlgn="auto" latinLnBrk="0" hangingPunct="1">
              <a:lnSpc>
                <a:spcPct val="100000"/>
              </a:lnSpc>
              <a:buClrTx/>
              <a:buSzTx/>
              <a:buFontTx/>
              <a:buNone/>
              <a:defRPr kumimoji="0" lang="en-US" sz="3000" b="1" i="0" u="none" strike="noStrike" kern="1200" cap="none" spc="0" normalizeH="0" baseline="0" noProof="1" dirty="0">
                <a:solidFill>
                  <a:schemeClr val="lt1">
                    <a:lumMod val="100000"/>
                  </a:schemeClr>
                </a:solidFill>
                <a:latin typeface="+mj-lt"/>
              </a:defRPr>
            </a:lvl1pPr>
          </a:lstStyle>
          <a:p>
            <a:pPr lvl="0"/>
            <a:r>
              <a:rPr dirty="0">
                <a:sym typeface="+mn-ea"/>
              </a:rPr>
              <a:t>Click to add title</a:t>
            </a:r>
            <a:endParaRPr dirty="0">
              <a:sym typeface="+mn-ea"/>
            </a:endParaRPr>
          </a:p>
        </p:txBody>
      </p:sp>
      <p:sp>
        <p:nvSpPr>
          <p:cNvPr id="11" name="日期占位符 10"/>
          <p:cNvSpPr>
            <a:spLocks noGrp="1"/>
          </p:cNvSpPr>
          <p:nvPr>
            <p:ph type="dt" sz="half" idx="10"/>
            <p:custDataLst>
              <p:tags r:id="rId7"/>
            </p:custDataLst>
          </p:nvPr>
        </p:nvSpPr>
        <p:spPr/>
        <p:txBody>
          <a:bodyPr/>
          <a:lstStyle/>
          <a:p>
            <a:r>
              <a:rPr lang="en-US"/>
              <a:t>Date Area</a:t>
            </a:r>
            <a:endParaRPr lang="en-US"/>
          </a:p>
        </p:txBody>
      </p:sp>
      <p:sp>
        <p:nvSpPr>
          <p:cNvPr id="12" name="页脚占位符 11"/>
          <p:cNvSpPr>
            <a:spLocks noGrp="1"/>
          </p:cNvSpPr>
          <p:nvPr>
            <p:ph type="ftr" sz="quarter" idx="11"/>
            <p:custDataLst>
              <p:tags r:id="rId8"/>
            </p:custDataLst>
          </p:nvPr>
        </p:nvSpPr>
        <p:spPr/>
        <p:txBody>
          <a:bodyPr/>
          <a:lstStyle/>
          <a:p>
            <a:endParaRPr lang="en-US" dirty="0"/>
          </a:p>
        </p:txBody>
      </p:sp>
      <p:sp>
        <p:nvSpPr>
          <p:cNvPr id="13" name="灯片编号占位符 12"/>
          <p:cNvSpPr>
            <a:spLocks noGrp="1"/>
          </p:cNvSpPr>
          <p:nvPr>
            <p:ph type="sldNum" sz="quarter" idx="12"/>
            <p:custDataLst>
              <p:tags r:id="rId9"/>
            </p:custDataLst>
          </p:nvPr>
        </p:nvSpPr>
        <p:spPr/>
        <p:txBody>
          <a:bodyPr/>
          <a:lstStyle/>
          <a:p>
            <a:fld id="{BE5F26B5-172A-4DC2-B0B7-181CFC56B87C}"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p:txBody>
          <a:bodyPr wrap="square" anchor="b" anchorCtr="0">
            <a:normAutofit/>
          </a:bodyPr>
          <a:lstStyle/>
          <a:p>
            <a:r>
              <a:rPr lang="en-US" dirty="0">
                <a:latin typeface="+mj-lt"/>
              </a:rPr>
              <a:t>Click to add title</a:t>
            </a:r>
            <a:endParaRPr lang="en-US" dirty="0"/>
          </a:p>
        </p:txBody>
      </p:sp>
      <p:sp>
        <p:nvSpPr>
          <p:cNvPr id="3" name="日期占位符 2"/>
          <p:cNvSpPr>
            <a:spLocks noGrp="1"/>
          </p:cNvSpPr>
          <p:nvPr>
            <p:ph type="dt" sz="half" idx="10"/>
            <p:custDataLst>
              <p:tags r:id="rId3"/>
            </p:custDataLst>
          </p:nvPr>
        </p:nvSpPr>
        <p:spPr/>
        <p:txBody>
          <a:bodyPr wrap="square">
            <a:normAutofit/>
          </a:bodyPr>
          <a:lstStyle/>
          <a:p>
            <a:r>
              <a:rPr lang="en-US"/>
              <a:t>Date Area</a:t>
            </a:r>
            <a:endParaRPr lang="en-US"/>
          </a:p>
        </p:txBody>
      </p:sp>
      <p:sp>
        <p:nvSpPr>
          <p:cNvPr id="4" name="页脚占位符 3"/>
          <p:cNvSpPr>
            <a:spLocks noGrp="1"/>
          </p:cNvSpPr>
          <p:nvPr>
            <p:ph type="ftr" sz="quarter" idx="11"/>
            <p:custDataLst>
              <p:tags r:id="rId4"/>
            </p:custDataLst>
          </p:nvPr>
        </p:nvSpPr>
        <p:spPr/>
        <p:txBody>
          <a:bodyPr/>
          <a:lstStyle/>
          <a:p>
            <a:endParaRPr lang="en-US"/>
          </a:p>
        </p:txBody>
      </p:sp>
      <p:sp>
        <p:nvSpPr>
          <p:cNvPr id="5"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p>
            <a:r>
              <a:rPr lang="en-US"/>
              <a:t>Date Area</a:t>
            </a:r>
            <a:endParaRPr lang="en-US"/>
          </a:p>
        </p:txBody>
      </p:sp>
      <p:sp>
        <p:nvSpPr>
          <p:cNvPr id="3" name="页脚占位符 2"/>
          <p:cNvSpPr>
            <a:spLocks noGrp="1"/>
          </p:cNvSpPr>
          <p:nvPr>
            <p:ph type="ftr" sz="quarter" idx="11"/>
            <p:custDataLst>
              <p:tags r:id="rId3"/>
            </p:custDataLst>
          </p:nvPr>
        </p:nvSpPr>
        <p:spPr/>
        <p:txBody>
          <a:bodyPr/>
          <a:lstStyle/>
          <a:p>
            <a:endParaRPr lang="en-US"/>
          </a:p>
        </p:txBody>
      </p:sp>
      <p:sp>
        <p:nvSpPr>
          <p:cNvPr id="4" name="灯片编号占位符 3"/>
          <p:cNvSpPr>
            <a:spLocks noGrp="1"/>
          </p:cNvSpPr>
          <p:nvPr>
            <p:ph type="sldNum" sz="quarter" idx="12"/>
            <p:custDataLst>
              <p:tags r:id="rId4"/>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Only">
    <p:spTree>
      <p:nvGrpSpPr>
        <p:cNvPr id="1" name=""/>
        <p:cNvGrpSpPr/>
        <p:nvPr/>
      </p:nvGrpSpPr>
      <p:grpSpPr>
        <a:xfrm>
          <a:off x="0" y="0"/>
          <a:ext cx="0" cy="0"/>
          <a:chOff x="0" y="0"/>
          <a:chExt cx="0" cy="0"/>
        </a:xfrm>
      </p:grpSpPr>
      <p:sp>
        <p:nvSpPr>
          <p:cNvPr id="3" name="内容占位符 1"/>
          <p:cNvSpPr>
            <a:spLocks noGrp="1"/>
          </p:cNvSpPr>
          <p:nvPr>
            <p:ph idx="1" hasCustomPrompt="1"/>
            <p:custDataLst>
              <p:tags r:id="rId2"/>
            </p:custDataLst>
          </p:nvPr>
        </p:nvSpPr>
        <p:spPr>
          <a:xfrm>
            <a:off x="521099" y="1127250"/>
            <a:ext cx="8101802" cy="4363200"/>
          </a:xfrm>
        </p:spPr>
        <p:txBody>
          <a:bodyPr wrap="square">
            <a:normAutofit/>
          </a:bodyPr>
          <a:lstStyle/>
          <a:p>
            <a:pPr lvl="0"/>
            <a:r>
              <a:rPr lang="en-US" dirty="0">
                <a:latin typeface="+mn-lt"/>
              </a:rPr>
              <a:t>Click to add text</a:t>
            </a:r>
            <a:endParaRPr lang="en-US" dirty="0"/>
          </a:p>
        </p:txBody>
      </p:sp>
      <p:sp>
        <p:nvSpPr>
          <p:cNvPr id="4" name="日期占位符 2"/>
          <p:cNvSpPr>
            <a:spLocks noGrp="1"/>
          </p:cNvSpPr>
          <p:nvPr>
            <p:ph type="dt" sz="half" idx="10"/>
            <p:custDataLst>
              <p:tags r:id="rId3"/>
            </p:custDataLst>
          </p:nvPr>
        </p:nvSpPr>
        <p:spPr/>
        <p:txBody>
          <a:bodyPr wrap="square">
            <a:normAutofit/>
          </a:bodyPr>
          <a:lstStyle/>
          <a:p>
            <a:r>
              <a:rPr lang="en-US"/>
              <a:t>Date Area</a:t>
            </a:r>
            <a:endParaRPr lang="en-US"/>
          </a:p>
        </p:txBody>
      </p:sp>
      <p:sp>
        <p:nvSpPr>
          <p:cNvPr id="5" name="页脚占位符 3"/>
          <p:cNvSpPr>
            <a:spLocks noGrp="1"/>
          </p:cNvSpPr>
          <p:nvPr>
            <p:ph type="ftr" sz="quarter" idx="11"/>
            <p:custDataLst>
              <p:tags r:id="rId4"/>
            </p:custDataLst>
          </p:nvPr>
        </p:nvSpPr>
        <p:spPr/>
        <p:txBody>
          <a:bodyPr/>
          <a:lstStyle/>
          <a:p>
            <a:endParaRPr lang="en-US"/>
          </a:p>
        </p:txBody>
      </p:sp>
      <p:sp>
        <p:nvSpPr>
          <p:cNvPr id="6" name="灯片编号占位符 4"/>
          <p:cNvSpPr>
            <a:spLocks noGrp="1"/>
          </p:cNvSpPr>
          <p:nvPr>
            <p:ph type="sldNum" sz="quarter" idx="12"/>
            <p:custDataLst>
              <p:tags r:id="rId5"/>
            </p:custDataLst>
          </p:nvPr>
        </p:nvSpPr>
        <p:spPr/>
        <p:txBody>
          <a:bodyPr wrap="square">
            <a:normAutofit/>
          </a:bodyPr>
          <a:lstStyle/>
          <a:p>
            <a:fld id="{BE5F26B5-172A-4DC2-B0B7-181CFC56B87C}"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0" Type="http://schemas.openxmlformats.org/officeDocument/2006/relationships/theme" Target="../theme/theme1.xml"/><Relationship Id="rId2" Type="http://schemas.openxmlformats.org/officeDocument/2006/relationships/slideLayout" Target="../slideLayouts/slideLayout2.xml"/><Relationship Id="rId19" Type="http://schemas.openxmlformats.org/officeDocument/2006/relationships/tags" Target="../tags/tag71.xml"/><Relationship Id="rId18" Type="http://schemas.openxmlformats.org/officeDocument/2006/relationships/tags" Target="../tags/tag70.xml"/><Relationship Id="rId17" Type="http://schemas.openxmlformats.org/officeDocument/2006/relationships/tags" Target="../tags/tag69.xml"/><Relationship Id="rId16" Type="http://schemas.openxmlformats.org/officeDocument/2006/relationships/tags" Target="../tags/tag68.xml"/><Relationship Id="rId15" Type="http://schemas.openxmlformats.org/officeDocument/2006/relationships/tags" Target="../tags/tag67.xml"/><Relationship Id="rId14" Type="http://schemas.openxmlformats.org/officeDocument/2006/relationships/tags" Target="../tags/tag66.xml"/><Relationship Id="rId13" Type="http://schemas.openxmlformats.org/officeDocument/2006/relationships/image" Target="../media/image6.png"/><Relationship Id="rId12" Type="http://schemas.openxmlformats.org/officeDocument/2006/relationships/tags" Target="../tags/tag65.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74.xml"/><Relationship Id="rId16" Type="http://schemas.openxmlformats.org/officeDocument/2006/relationships/image" Target="../media/image11.png"/><Relationship Id="rId15" Type="http://schemas.openxmlformats.org/officeDocument/2006/relationships/tags" Target="../tags/tag73.xml"/><Relationship Id="rId14" Type="http://schemas.openxmlformats.org/officeDocument/2006/relationships/tags" Target="../tags/tag72.xml"/><Relationship Id="rId13" Type="http://schemas.openxmlformats.org/officeDocument/2006/relationships/image" Target="../media/image10.jpeg"/><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2.xml"/><Relationship Id="rId8" Type="http://schemas.openxmlformats.org/officeDocument/2006/relationships/slideLayout" Target="../slideLayouts/slideLayout31.xml"/><Relationship Id="rId7" Type="http://schemas.openxmlformats.org/officeDocument/2006/relationships/slideLayout" Target="../slideLayouts/slideLayout30.xml"/><Relationship Id="rId6" Type="http://schemas.openxmlformats.org/officeDocument/2006/relationships/slideLayout" Target="../slideLayouts/slideLayout29.xml"/><Relationship Id="rId5" Type="http://schemas.openxmlformats.org/officeDocument/2006/relationships/slideLayout" Target="../slideLayouts/slideLayout28.xml"/><Relationship Id="rId4" Type="http://schemas.openxmlformats.org/officeDocument/2006/relationships/slideLayout" Target="../slideLayouts/slideLayout27.xml"/><Relationship Id="rId3" Type="http://schemas.openxmlformats.org/officeDocument/2006/relationships/slideLayout" Target="../slideLayouts/slideLayout26.xml"/><Relationship Id="rId2" Type="http://schemas.openxmlformats.org/officeDocument/2006/relationships/slideLayout" Target="../slideLayouts/slideLayout25.xml"/><Relationship Id="rId14" Type="http://schemas.openxmlformats.org/officeDocument/2006/relationships/theme" Target="../theme/theme3.xml"/><Relationship Id="rId13" Type="http://schemas.openxmlformats.org/officeDocument/2006/relationships/image" Target="../media/image10.jpeg"/><Relationship Id="rId12" Type="http://schemas.openxmlformats.org/officeDocument/2006/relationships/slideLayout" Target="../slideLayouts/slideLayout35.xml"/><Relationship Id="rId11" Type="http://schemas.openxmlformats.org/officeDocument/2006/relationships/slideLayout" Target="../slideLayouts/slideLayout34.xml"/><Relationship Id="rId10" Type="http://schemas.openxmlformats.org/officeDocument/2006/relationships/slideLayout" Target="../slideLayouts/slideLayout33.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pic>
        <p:nvPicPr>
          <p:cNvPr id="9" name="图片 8" descr="背景"/>
          <p:cNvPicPr>
            <a:picLocks noChangeAspect="1"/>
          </p:cNvPicPr>
          <p:nvPr userDrawn="1">
            <p:custDataLst>
              <p:tags r:id="rId12"/>
            </p:custDataLst>
          </p:nvPr>
        </p:nvPicPr>
        <p:blipFill>
          <a:blip r:embed="rId13"/>
          <a:stretch>
            <a:fillRect/>
          </a:stretch>
        </p:blipFill>
        <p:spPr>
          <a:xfrm>
            <a:off x="26" y="857285"/>
            <a:ext cx="9143948" cy="5143429"/>
          </a:xfrm>
          <a:prstGeom prst="rect">
            <a:avLst/>
          </a:prstGeom>
        </p:spPr>
      </p:pic>
      <p:sp>
        <p:nvSpPr>
          <p:cNvPr id="2" name="标题占位符 1"/>
          <p:cNvSpPr>
            <a:spLocks noGrp="1"/>
          </p:cNvSpPr>
          <p:nvPr>
            <p:ph type="title"/>
            <p:custDataLst>
              <p:tags r:id="rId14"/>
            </p:custDataLst>
          </p:nvPr>
        </p:nvSpPr>
        <p:spPr>
          <a:xfrm>
            <a:off x="521100" y="1127250"/>
            <a:ext cx="8100000" cy="540000"/>
          </a:xfrm>
          <a:prstGeom prst="rect">
            <a:avLst/>
          </a:prstGeom>
        </p:spPr>
        <p:txBody>
          <a:bodyPr vert="horz" wrap="square" lIns="0" tIns="0" rIns="0" bIns="0" rtlCol="0" anchor="b">
            <a:normAutofit/>
          </a:bodyPr>
          <a:lstStyle/>
          <a:p>
            <a:r>
              <a:rPr lang="en-US" dirty="0">
                <a:latin typeface="+mj-lt"/>
              </a:rPr>
              <a:t>Click to add title</a:t>
            </a:r>
            <a:endParaRPr lang="en-US" dirty="0"/>
          </a:p>
        </p:txBody>
      </p:sp>
      <p:sp>
        <p:nvSpPr>
          <p:cNvPr id="3" name="文本占位符 2"/>
          <p:cNvSpPr>
            <a:spLocks noGrp="1"/>
          </p:cNvSpPr>
          <p:nvPr>
            <p:ph type="body" idx="1"/>
            <p:custDataLst>
              <p:tags r:id="rId15"/>
            </p:custDataLst>
          </p:nvPr>
        </p:nvSpPr>
        <p:spPr>
          <a:xfrm>
            <a:off x="521099" y="1778794"/>
            <a:ext cx="8099999" cy="3711656"/>
          </a:xfrm>
          <a:prstGeom prst="rect">
            <a:avLst/>
          </a:prstGeom>
        </p:spPr>
        <p:txBody>
          <a:bodyPr vert="horz" wrap="square" lIns="0" tIns="0" rIns="0" bIns="0" rtlCol="0">
            <a:normAutofit/>
          </a:bodyPr>
          <a:lstStyle/>
          <a:p>
            <a:pPr lvl="0"/>
            <a:r>
              <a:rPr lang="en-US" dirty="0">
                <a:latin typeface="+mn-lt"/>
              </a:rPr>
              <a:t>Click to add text</a:t>
            </a:r>
            <a:endParaRPr lang="en-US" dirty="0"/>
          </a:p>
        </p:txBody>
      </p:sp>
      <p:sp>
        <p:nvSpPr>
          <p:cNvPr id="4" name="日期占位符 3"/>
          <p:cNvSpPr>
            <a:spLocks noGrp="1"/>
          </p:cNvSpPr>
          <p:nvPr>
            <p:ph type="dt" sz="half" idx="2"/>
            <p:custDataLst>
              <p:tags r:id="rId16"/>
            </p:custDataLst>
          </p:nvPr>
        </p:nvSpPr>
        <p:spPr>
          <a:xfrm>
            <a:off x="521099" y="5624513"/>
            <a:ext cx="2057400" cy="273844"/>
          </a:xfrm>
          <a:prstGeom prst="rect">
            <a:avLst/>
          </a:prstGeom>
        </p:spPr>
        <p:txBody>
          <a:bodyPr vert="horz" wrap="square" lIns="0" tIns="0" rIns="0" bIns="0" rtlCol="0" anchor="ctr">
            <a:normAutofit/>
          </a:bodyPr>
          <a:lstStyle>
            <a:lvl1pPr algn="l">
              <a:defRPr sz="900">
                <a:solidFill>
                  <a:schemeClr val="tx1">
                    <a:tint val="75000"/>
                  </a:schemeClr>
                </a:solidFill>
                <a:latin typeface="Arial" panose="020B0604020202020204" pitchFamily="34" charset="0"/>
                <a:ea typeface="Arial" panose="020B0604020202020204" pitchFamily="34" charset="0"/>
                <a:cs typeface="Arial" panose="020B0604020202020204" pitchFamily="34" charset="0"/>
              </a:defRPr>
            </a:lvl1pPr>
          </a:lstStyle>
          <a:p>
            <a:r>
              <a:rPr lang="en-US"/>
              <a:t>Date Area</a:t>
            </a:r>
            <a:endParaRPr lang="en-US"/>
          </a:p>
        </p:txBody>
      </p:sp>
      <p:sp>
        <p:nvSpPr>
          <p:cNvPr id="5" name="页脚占位符 4"/>
          <p:cNvSpPr>
            <a:spLocks noGrp="1"/>
          </p:cNvSpPr>
          <p:nvPr>
            <p:ph type="ftr" sz="quarter" idx="3"/>
            <p:custDataLst>
              <p:tags r:id="rId17"/>
            </p:custDataLst>
          </p:nvPr>
        </p:nvSpPr>
        <p:spPr>
          <a:xfrm>
            <a:off x="3028950" y="5624513"/>
            <a:ext cx="3086100" cy="273844"/>
          </a:xfrm>
          <a:prstGeom prst="rect">
            <a:avLst/>
          </a:prstGeom>
        </p:spPr>
        <p:txBody>
          <a:bodyPr vert="horz" lIns="0" tIns="0" rIns="0" bIns="0" rtlCol="0" anchor="ctr">
            <a:normAutofit/>
          </a:bodyPr>
          <a:lstStyle>
            <a:lvl1pPr algn="ctr">
              <a:defRPr sz="900">
                <a:solidFill>
                  <a:schemeClr val="tx1">
                    <a:tint val="75000"/>
                  </a:schemeClr>
                </a:solidFill>
                <a:latin typeface="Arial" panose="020B0604020202020204" pitchFamily="34" charset="0"/>
                <a:ea typeface="Arial" panose="020B0604020202020204" pitchFamily="34" charset="0"/>
                <a:cs typeface="Arial" panose="020B0604020202020204" pitchFamily="34" charset="0"/>
              </a:defRPr>
            </a:lvl1pPr>
          </a:lstStyle>
          <a:p>
            <a:endParaRPr lang="en-US" dirty="0"/>
          </a:p>
        </p:txBody>
      </p:sp>
      <p:sp>
        <p:nvSpPr>
          <p:cNvPr id="6" name="灯片编号占位符 5"/>
          <p:cNvSpPr>
            <a:spLocks noGrp="1"/>
          </p:cNvSpPr>
          <p:nvPr>
            <p:ph type="sldNum" sz="quarter" idx="4"/>
            <p:custDataLst>
              <p:tags r:id="rId18"/>
            </p:custDataLst>
          </p:nvPr>
        </p:nvSpPr>
        <p:spPr>
          <a:xfrm>
            <a:off x="6563699" y="5624513"/>
            <a:ext cx="2057400" cy="273844"/>
          </a:xfrm>
          <a:prstGeom prst="rect">
            <a:avLst/>
          </a:prstGeom>
        </p:spPr>
        <p:txBody>
          <a:bodyPr vert="horz" wrap="square" lIns="0" tIns="0" rIns="0" bIns="0" rtlCol="0" anchor="ctr">
            <a:normAutofit/>
          </a:bodyPr>
          <a:lstStyle>
            <a:lvl1pPr algn="r">
              <a:defRPr sz="900">
                <a:solidFill>
                  <a:schemeClr val="tx1">
                    <a:tint val="75000"/>
                  </a:schemeClr>
                </a:solidFill>
                <a:latin typeface="Arial" panose="020B0604020202020204" pitchFamily="34" charset="0"/>
                <a:ea typeface="Arial" panose="020B0604020202020204" pitchFamily="34" charset="0"/>
                <a:cs typeface="Arial" panose="020B0604020202020204" pitchFamily="34" charset="0"/>
              </a:defRPr>
            </a:lvl1pPr>
          </a:lstStyle>
          <a:p>
            <a:fld id="{BE5F26B5-172A-4DC2-B0B7-181CFC56B87C}" type="slidenum">
              <a:rPr lang="en-US" smtClean="0"/>
            </a:fld>
            <a:endParaRPr lang="en-US"/>
          </a:p>
        </p:txBody>
      </p:sp>
      <p:sp>
        <p:nvSpPr>
          <p:cNvPr id="7" name="KSO_TEMPLATE" hidden="1"/>
          <p:cNvSpPr/>
          <p:nvPr userDrawn="1">
            <p:custDataLst>
              <p:tags r:id="rId19"/>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latinLnBrk="0" hangingPunct="1">
        <a:lnSpc>
          <a:spcPct val="100000"/>
        </a:lnSpc>
        <a:spcBef>
          <a:spcPct val="0"/>
        </a:spcBef>
        <a:buNone/>
        <a:defRPr sz="3000" b="1" kern="1200">
          <a:solidFill>
            <a:schemeClr val="lt1">
              <a:lumMod val="100000"/>
            </a:schemeClr>
          </a:solidFill>
          <a:latin typeface="Arial" panose="020B0604020202020204" pitchFamily="34" charset="0"/>
          <a:ea typeface="Arial" panose="020B0604020202020204" pitchFamily="34" charset="0"/>
          <a:cs typeface="Arial" panose="020B0604020202020204" pitchFamily="34" charset="0"/>
        </a:defRPr>
      </a:lvl1pPr>
    </p:titleStyle>
    <p:bodyStyle>
      <a:lvl1pPr marL="171450" indent="-171450" algn="l" defTabSz="685800" rtl="0" eaLnBrk="1" latinLnBrk="0" hangingPunct="1">
        <a:lnSpc>
          <a:spcPct val="130000"/>
        </a:lnSpc>
        <a:spcBef>
          <a:spcPts val="750"/>
        </a:spcBef>
        <a:buFont typeface="Arial" panose="020B0604020202020204" pitchFamily="34" charset="0"/>
        <a:buChar char="•"/>
        <a:defRPr sz="1800" kern="1200">
          <a:solidFill>
            <a:schemeClr val="lt1">
              <a:lumMod val="100000"/>
            </a:schemeClr>
          </a:solidFill>
          <a:latin typeface="Arial" panose="020B0604020202020204" pitchFamily="34" charset="0"/>
          <a:ea typeface="Arial" panose="020B0604020202020204" pitchFamily="34" charset="0"/>
          <a:cs typeface="Arial" panose="020B0604020202020204" pitchFamily="34" charset="0"/>
        </a:defRPr>
      </a:lvl1pPr>
      <a:lvl2pPr marL="403860" indent="-154940" algn="l" defTabSz="685800" rtl="0" eaLnBrk="1" latinLnBrk="0" hangingPunct="1">
        <a:lnSpc>
          <a:spcPct val="130000"/>
        </a:lnSpc>
        <a:spcBef>
          <a:spcPts val="0"/>
        </a:spcBef>
        <a:buFont typeface="Arial" panose="020B0604020202020204" pitchFamily="34" charset="0"/>
        <a:buChar char="•"/>
        <a:defRPr sz="1500" kern="1200">
          <a:solidFill>
            <a:schemeClr val="lt1">
              <a:lumMod val="100000"/>
            </a:schemeClr>
          </a:solidFill>
          <a:latin typeface="+mn-lt"/>
          <a:ea typeface="+mn-ea"/>
          <a:cs typeface="+mn-cs"/>
        </a:defRPr>
      </a:lvl2pPr>
      <a:lvl3pPr marL="599440" indent="-121285" algn="l" defTabSz="685800" rtl="0" eaLnBrk="1" latinLnBrk="0" hangingPunct="1">
        <a:lnSpc>
          <a:spcPct val="130000"/>
        </a:lnSpc>
        <a:spcBef>
          <a:spcPts val="0"/>
        </a:spcBef>
        <a:buFont typeface="Arial" panose="020B0604020202020204" pitchFamily="34" charset="0"/>
        <a:buChar char="•"/>
        <a:defRPr sz="1350" kern="1200">
          <a:solidFill>
            <a:schemeClr val="lt1">
              <a:lumMod val="100000"/>
            </a:schemeClr>
          </a:solidFill>
          <a:latin typeface="+mn-lt"/>
          <a:ea typeface="+mn-ea"/>
          <a:cs typeface="+mn-cs"/>
        </a:defRPr>
      </a:lvl3pPr>
      <a:lvl4pPr marL="772795" indent="-111760" algn="l" defTabSz="685800" rtl="0" eaLnBrk="1" latinLnBrk="0" hangingPunct="1">
        <a:lnSpc>
          <a:spcPct val="130000"/>
        </a:lnSpc>
        <a:spcBef>
          <a:spcPts val="0"/>
        </a:spcBef>
        <a:buFont typeface="Arial" panose="020B0604020202020204" pitchFamily="34" charset="0"/>
        <a:buChar char="•"/>
        <a:defRPr sz="1200" kern="1200">
          <a:solidFill>
            <a:schemeClr val="lt1">
              <a:lumMod val="100000"/>
            </a:schemeClr>
          </a:solidFill>
          <a:latin typeface="+mn-lt"/>
          <a:ea typeface="+mn-ea"/>
          <a:cs typeface="+mn-cs"/>
        </a:defRPr>
      </a:lvl4pPr>
      <a:lvl5pPr marL="926465" indent="-95250" algn="l" defTabSz="685800" rtl="0" eaLnBrk="1" latinLnBrk="0" hangingPunct="1">
        <a:lnSpc>
          <a:spcPct val="130000"/>
        </a:lnSpc>
        <a:spcBef>
          <a:spcPts val="0"/>
        </a:spcBef>
        <a:buFont typeface="Arial" panose="020B0604020202020204" pitchFamily="34" charset="0"/>
        <a:buChar char="•"/>
        <a:defRPr sz="1050" kern="1200">
          <a:solidFill>
            <a:schemeClr val="lt1">
              <a:lumMod val="100000"/>
            </a:schemeClr>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ChangeArrowheads="1"/>
          </p:cNvSpPr>
          <p:nvPr/>
        </p:nvSpPr>
        <p:spPr bwMode="auto">
          <a:xfrm>
            <a:off x="1588" y="333375"/>
            <a:ext cx="9144000" cy="100965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1027" name="Picture 3" descr="关系图"/>
          <p:cNvPicPr>
            <a:picLocks noChangeAspect="1"/>
          </p:cNvPicPr>
          <p:nvPr/>
        </p:nvPicPr>
        <p:blipFill>
          <a:blip r:embed="rId13"/>
          <a:srcRect t="1094" r="8122" b="13318"/>
          <a:stretch>
            <a:fillRect/>
          </a:stretch>
        </p:blipFill>
        <p:spPr>
          <a:xfrm>
            <a:off x="5797550" y="4438650"/>
            <a:ext cx="3340100" cy="2333625"/>
          </a:xfrm>
          <a:prstGeom prst="rect">
            <a:avLst/>
          </a:prstGeom>
          <a:noFill/>
          <a:ln w="9525">
            <a:noFill/>
          </a:ln>
        </p:spPr>
      </p:pic>
      <p:sp>
        <p:nvSpPr>
          <p:cNvPr id="1028" name="Rectangle 4"/>
          <p:cNvSpPr/>
          <p:nvPr>
            <p:ph type="title"/>
          </p:nvPr>
        </p:nvSpPr>
        <p:spPr>
          <a:xfrm>
            <a:off x="457200" y="274638"/>
            <a:ext cx="8229600" cy="1143000"/>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9" name="Rectangle 5"/>
          <p:cNvSpPr/>
          <p:nvPr>
            <p:ph type="body" idx="1"/>
          </p:nvPr>
        </p:nvSpPr>
        <p:spPr>
          <a:xfrm>
            <a:off x="457200" y="1600200"/>
            <a:ext cx="8229600" cy="4525963"/>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30" name="Rectangle 6"/>
          <p:cNvSpPr>
            <a:spLocks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r>
              <a:rPr lang="en-US"/>
              <a:t>Date Area</a:t>
            </a:r>
            <a:endParaRPr lang="en-US"/>
          </a:p>
        </p:txBody>
      </p:sp>
      <p:sp>
        <p:nvSpPr>
          <p:cNvPr id="1031" name="Rectangle 7"/>
          <p:cNvSpPr>
            <a:spLocks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dirty="0"/>
          </a:p>
        </p:txBody>
      </p:sp>
      <p:sp>
        <p:nvSpPr>
          <p:cNvPr id="1032" name="Rectangle 8"/>
          <p:cNvSpPr>
            <a:spLocks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BE5F26B5-172A-4DC2-B0B7-181CFC56B87C}" type="slidenum">
              <a:rPr lang="en-US" smtClean="0"/>
            </a:fld>
            <a:endParaRPr lang="en-US"/>
          </a:p>
        </p:txBody>
      </p:sp>
      <p:sp>
        <p:nvSpPr>
          <p:cNvPr id="8" name="矩形 7"/>
          <p:cNvSpPr/>
          <p:nvPr userDrawn="1">
            <p:custDataLst>
              <p:tags r:id="rId14"/>
            </p:custDataLst>
          </p:nvPr>
        </p:nvSpPr>
        <p:spPr>
          <a:xfrm>
            <a:off x="0" y="857250"/>
            <a:ext cx="9144000" cy="5143500"/>
          </a:xfrm>
          <a:prstGeom prst="rect">
            <a:avLst/>
          </a:prstGeom>
          <a:gradFill>
            <a:gsLst>
              <a:gs pos="37000">
                <a:schemeClr val="bg1"/>
              </a:gs>
              <a:gs pos="91000">
                <a:schemeClr val="bg2"/>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en-US" sz="1350">
              <a:latin typeface="Arial" panose="020B0604020202020204" pitchFamily="34" charset="0"/>
            </a:endParaRPr>
          </a:p>
        </p:txBody>
      </p:sp>
      <p:pic>
        <p:nvPicPr>
          <p:cNvPr id="9" name="图片 8"/>
          <p:cNvPicPr>
            <a:picLocks noChangeAspect="1"/>
          </p:cNvPicPr>
          <p:nvPr userDrawn="1">
            <p:custDataLst>
              <p:tags r:id="rId15"/>
            </p:custDataLst>
          </p:nvPr>
        </p:nvPicPr>
        <p:blipFill rotWithShape="1">
          <a:blip r:embed="rId16" cstate="hqprint">
            <a:alphaModFix amt="7000"/>
            <a:extLst>
              <a:ext uri="{28A0092B-C50C-407E-A947-70E740481C1C}">
                <a14:useLocalDpi xmlns:a14="http://schemas.microsoft.com/office/drawing/2010/main" val="0"/>
              </a:ext>
            </a:extLst>
          </a:blip>
          <a:srcRect l="21898" t="7909" r="28870" b="29690"/>
          <a:stretch>
            <a:fillRect/>
          </a:stretch>
        </p:blipFill>
        <p:spPr>
          <a:xfrm>
            <a:off x="4561115" y="1777525"/>
            <a:ext cx="4582885" cy="4223225"/>
          </a:xfrm>
          <a:prstGeom prst="rect">
            <a:avLst/>
          </a:prstGeom>
        </p:spPr>
      </p:pic>
      <p:sp>
        <p:nvSpPr>
          <p:cNvPr id="10" name="KSO_TEMPLATE" hidden="1"/>
          <p:cNvSpPr/>
          <p:nvPr userDrawn="1">
            <p:custDataLst>
              <p:tags r:id="rId17"/>
            </p:custDataLst>
          </p:nvPr>
        </p:nvSpPr>
        <p:spPr>
          <a:xfrm>
            <a:off x="0" y="85725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ChangeArrowheads="1"/>
          </p:cNvSpPr>
          <p:nvPr/>
        </p:nvSpPr>
        <p:spPr bwMode="auto">
          <a:xfrm>
            <a:off x="1588" y="333375"/>
            <a:ext cx="9144000" cy="100965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1027" name="Picture 3" descr="关系图"/>
          <p:cNvPicPr>
            <a:picLocks noChangeAspect="1"/>
          </p:cNvPicPr>
          <p:nvPr/>
        </p:nvPicPr>
        <p:blipFill>
          <a:blip r:embed="rId13"/>
          <a:srcRect t="1094" r="8122" b="13318"/>
          <a:stretch>
            <a:fillRect/>
          </a:stretch>
        </p:blipFill>
        <p:spPr>
          <a:xfrm>
            <a:off x="5797550" y="4438650"/>
            <a:ext cx="3340100" cy="2333625"/>
          </a:xfrm>
          <a:prstGeom prst="rect">
            <a:avLst/>
          </a:prstGeom>
          <a:noFill/>
          <a:ln w="9525">
            <a:noFill/>
          </a:ln>
        </p:spPr>
      </p:pic>
      <p:sp>
        <p:nvSpPr>
          <p:cNvPr id="1028" name="Rectangle 4"/>
          <p:cNvSpPr/>
          <p:nvPr>
            <p:ph type="title"/>
          </p:nvPr>
        </p:nvSpPr>
        <p:spPr>
          <a:xfrm>
            <a:off x="457200" y="274638"/>
            <a:ext cx="8229600" cy="1143000"/>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9" name="Rectangle 5"/>
          <p:cNvSpPr/>
          <p:nvPr>
            <p:ph type="body" idx="1"/>
          </p:nvPr>
        </p:nvSpPr>
        <p:spPr>
          <a:xfrm>
            <a:off x="457200" y="1600200"/>
            <a:ext cx="8229600" cy="4525963"/>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30" name="Rectangle 6"/>
          <p:cNvSpPr>
            <a:spLocks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5BCAD085-E8A6-8845-BD4E-CB4CCA059FC4}" type="datetimeFigureOut">
              <a:rPr lang="en-US" smtClean="0"/>
            </a:fld>
            <a:endParaRPr lang="en-US"/>
          </a:p>
        </p:txBody>
      </p:sp>
      <p:sp>
        <p:nvSpPr>
          <p:cNvPr id="1031" name="Rectangle 7"/>
          <p:cNvSpPr>
            <a:spLocks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US"/>
          </a:p>
        </p:txBody>
      </p:sp>
      <p:sp>
        <p:nvSpPr>
          <p:cNvPr id="1032" name="Rectangle 8"/>
          <p:cNvSpPr>
            <a:spLocks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C1FF6DA9-008F-8B48-92A6-B652298478BF}"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76.xml"/><Relationship Id="rId1" Type="http://schemas.openxmlformats.org/officeDocument/2006/relationships/tags" Target="../tags/tag75.xml"/></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25.xml"/><Relationship Id="rId5" Type="http://schemas.openxmlformats.org/officeDocument/2006/relationships/tags" Target="../tags/tag107.xml"/><Relationship Id="rId4" Type="http://schemas.openxmlformats.org/officeDocument/2006/relationships/image" Target="../media/image22.png"/><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tags" Target="../tags/tag104.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9" Type="http://schemas.openxmlformats.org/officeDocument/2006/relationships/tags" Target="../tags/tag85.xml"/><Relationship Id="rId8" Type="http://schemas.openxmlformats.org/officeDocument/2006/relationships/tags" Target="../tags/tag84.xml"/><Relationship Id="rId7" Type="http://schemas.openxmlformats.org/officeDocument/2006/relationships/tags" Target="../tags/tag83.xml"/><Relationship Id="rId6" Type="http://schemas.openxmlformats.org/officeDocument/2006/relationships/tags" Target="../tags/tag82.xml"/><Relationship Id="rId5" Type="http://schemas.openxmlformats.org/officeDocument/2006/relationships/tags" Target="../tags/tag81.xml"/><Relationship Id="rId4" Type="http://schemas.openxmlformats.org/officeDocument/2006/relationships/tags" Target="../tags/tag80.xml"/><Relationship Id="rId3" Type="http://schemas.openxmlformats.org/officeDocument/2006/relationships/tags" Target="../tags/tag79.xml"/><Relationship Id="rId2" Type="http://schemas.openxmlformats.org/officeDocument/2006/relationships/tags" Target="../tags/tag78.xml"/><Relationship Id="rId12" Type="http://schemas.openxmlformats.org/officeDocument/2006/relationships/slideLayout" Target="../slideLayouts/slideLayout23.xml"/><Relationship Id="rId11" Type="http://schemas.openxmlformats.org/officeDocument/2006/relationships/tags" Target="../tags/tag87.xml"/><Relationship Id="rId10" Type="http://schemas.openxmlformats.org/officeDocument/2006/relationships/tags" Target="../tags/tag86.xml"/><Relationship Id="rId1" Type="http://schemas.openxmlformats.org/officeDocument/2006/relationships/tags" Target="../tags/tag77.xml"/></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24.xml"/><Relationship Id="rId6" Type="http://schemas.openxmlformats.org/officeDocument/2006/relationships/tags" Target="../tags/tag92.xml"/><Relationship Id="rId5" Type="http://schemas.openxmlformats.org/officeDocument/2006/relationships/tags" Target="../tags/tag91.xml"/><Relationship Id="rId4" Type="http://schemas.openxmlformats.org/officeDocument/2006/relationships/image" Target="../media/image12.jpeg"/><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tags" Target="../tags/tag88.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93.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7.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6.xml.rels><?xml version="1.0" encoding="UTF-8" standalone="yes"?>
<Relationships xmlns="http://schemas.openxmlformats.org/package/2006/relationships"><Relationship Id="rId9" Type="http://schemas.openxmlformats.org/officeDocument/2006/relationships/notesSlide" Target="../notesSlides/notesSlide2.xml"/><Relationship Id="rId8" Type="http://schemas.openxmlformats.org/officeDocument/2006/relationships/slideLayout" Target="../slideLayouts/slideLayout27.xml"/><Relationship Id="rId7" Type="http://schemas.openxmlformats.org/officeDocument/2006/relationships/tags" Target="../tags/tag97.xml"/><Relationship Id="rId6" Type="http://schemas.openxmlformats.org/officeDocument/2006/relationships/image" Target="../media/image18.webp"/><Relationship Id="rId5" Type="http://schemas.openxmlformats.org/officeDocument/2006/relationships/image" Target="../media/image17.svg"/><Relationship Id="rId4" Type="http://schemas.openxmlformats.org/officeDocument/2006/relationships/image" Target="../media/image16.png"/><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tags" Target="../tags/tag94.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19.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7.xml"/><Relationship Id="rId1" Type="http://schemas.openxmlformats.org/officeDocument/2006/relationships/image" Target="../media/image20.png"/></Relationships>
</file>

<file path=ppt/slides/_rels/slide9.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35.xml"/><Relationship Id="rId7" Type="http://schemas.openxmlformats.org/officeDocument/2006/relationships/tags" Target="../tags/tag103.xml"/><Relationship Id="rId6" Type="http://schemas.openxmlformats.org/officeDocument/2006/relationships/tags" Target="../tags/tag102.xml"/><Relationship Id="rId5" Type="http://schemas.openxmlformats.org/officeDocument/2006/relationships/tags" Target="../tags/tag101.xml"/><Relationship Id="rId4" Type="http://schemas.openxmlformats.org/officeDocument/2006/relationships/tags" Target="../tags/tag100.xml"/><Relationship Id="rId3" Type="http://schemas.openxmlformats.org/officeDocument/2006/relationships/tags" Target="../tags/tag99.xml"/><Relationship Id="rId2" Type="http://schemas.openxmlformats.org/officeDocument/2006/relationships/image" Target="../media/image21.jpeg"/><Relationship Id="rId1" Type="http://schemas.openxmlformats.org/officeDocument/2006/relationships/tags" Target="../tags/tag9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a:xfrm>
            <a:off x="651510" y="2526506"/>
            <a:ext cx="4975422" cy="1804988"/>
          </a:xfrm>
        </p:spPr>
        <p:txBody>
          <a:bodyPr>
            <a:normAutofit fontScale="90000"/>
          </a:bodyPr>
          <a:lstStyle/>
          <a:p>
            <a:r>
              <a:rPr lang="en-US" dirty="0"/>
              <a:t>Student Extracurricular Management</a:t>
            </a:r>
            <a:endParaRPr lang="en-US" dirty="0"/>
          </a:p>
        </p:txBody>
      </p:sp>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5" name="矩形: 圆角 14"/>
          <p:cNvSpPr/>
          <p:nvPr>
            <p:custDataLst>
              <p:tags r:id="rId1"/>
            </p:custDataLst>
          </p:nvPr>
        </p:nvSpPr>
        <p:spPr>
          <a:xfrm>
            <a:off x="697865" y="3429000"/>
            <a:ext cx="7294880" cy="2761615"/>
          </a:xfrm>
          <a:prstGeom prst="roundRect">
            <a:avLst>
              <a:gd name="adj" fmla="val 9236"/>
            </a:avLst>
          </a:prstGeom>
          <a:solidFill>
            <a:schemeClr val="lt1">
              <a:lumMod val="100000"/>
            </a:schemeClr>
          </a:solidFill>
          <a:ln w="3175" cap="flat" cmpd="sng" algn="ctr">
            <a:solidFill>
              <a:schemeClr val="accent1">
                <a:lumMod val="100000"/>
                <a:alpha val="20000"/>
              </a:schemeClr>
            </a:solidFill>
            <a:prstDash val="solid"/>
            <a:round/>
            <a:headEnd type="none" w="med" len="med"/>
            <a:tailEnd type="none" w="med" len="med"/>
          </a:ln>
          <a:effectLst>
            <a:outerShdw blurRad="508000" dist="76200" dir="5399999" algn="bl" rotWithShape="0">
              <a:schemeClr val="accent1">
                <a:alpha val="20000"/>
              </a:schemeClr>
            </a:outerShdw>
          </a:effectLst>
        </p:spPr>
        <p:txBody>
          <a:bodyPr rtlCol="0" anchor="ctr"/>
          <a:lstStyle/>
          <a:p>
            <a:pPr algn="ctr"/>
            <a:endParaRPr kumimoji="1" lang="en-US" sz="2400">
              <a:latin typeface="+mj-lt"/>
              <a:sym typeface="Arial" panose="020B0604020202020204" pitchFamily="34" charset="0"/>
            </a:endParaRPr>
          </a:p>
        </p:txBody>
      </p:sp>
      <p:sp>
        <p:nvSpPr>
          <p:cNvPr id="29" name="标题"/>
          <p:cNvSpPr txBox="1"/>
          <p:nvPr>
            <p:custDataLst>
              <p:tags r:id="rId2"/>
            </p:custDataLst>
          </p:nvPr>
        </p:nvSpPr>
        <p:spPr>
          <a:xfrm>
            <a:off x="1145381" y="3290888"/>
            <a:ext cx="7105174" cy="584359"/>
          </a:xfrm>
          <a:prstGeom prst="rect">
            <a:avLst/>
          </a:prstGeom>
          <a:noFill/>
        </p:spPr>
        <p:txBody>
          <a:bodyPr wrap="square" lIns="0" tIns="0" rIns="0" bIns="0" rtlCol="0" anchor="b">
            <a:normAutofit/>
          </a:bodyPr>
          <a:lstStyle>
            <a:defPPr>
              <a:defRPr lang="en-US">
                <a:latin typeface="+mj-lt"/>
              </a:defRPr>
            </a:defPPr>
            <a:lvl1pPr>
              <a:lnSpc>
                <a:spcPct val="131000"/>
              </a:lnSpc>
              <a:defRPr sz="3400" b="1">
                <a:solidFill>
                  <a:schemeClr val="dk1"/>
                </a:solidFill>
                <a:latin typeface="+mj-lt"/>
              </a:defRPr>
            </a:lvl1pPr>
          </a:lstStyle>
          <a:p>
            <a:r>
              <a:rPr lang="en-US" sz="2550" dirty="0">
                <a:latin typeface="+mj-lt"/>
              </a:rPr>
              <a:t>🎯</a:t>
            </a:r>
            <a:r>
              <a:rPr lang="en-IN" altLang="en-US" sz="2550" dirty="0">
                <a:latin typeface="+mj-lt"/>
              </a:rPr>
              <a:t>User </a:t>
            </a:r>
            <a:r>
              <a:rPr lang="en-US" sz="2550" dirty="0">
                <a:latin typeface="+mj-lt"/>
              </a:rPr>
              <a:t>Modules</a:t>
            </a:r>
            <a:endParaRPr lang="en-US" sz="2550" dirty="0">
              <a:latin typeface="+mj-lt"/>
            </a:endParaRPr>
          </a:p>
        </p:txBody>
      </p:sp>
      <p:sp>
        <p:nvSpPr>
          <p:cNvPr id="4" name="矩形 3"/>
          <p:cNvSpPr/>
          <p:nvPr>
            <p:custDataLst>
              <p:tags r:id="rId3"/>
            </p:custDataLst>
          </p:nvPr>
        </p:nvSpPr>
        <p:spPr>
          <a:xfrm>
            <a:off x="1125220" y="4013835"/>
            <a:ext cx="3662680" cy="925195"/>
          </a:xfrm>
          <a:prstGeom prst="rect">
            <a:avLst/>
          </a:prstGeom>
          <a:noFill/>
        </p:spPr>
        <p:txBody>
          <a:bodyPr wrap="square" lIns="0" tIns="0" rIns="0" bIns="0" rtlCol="0" anchor="t">
            <a:noAutofit/>
          </a:bodyPr>
          <a:p>
            <a:pPr>
              <a:lnSpc>
                <a:spcPct val="150000"/>
              </a:lnSpc>
              <a:spcBef>
                <a:spcPct val="0"/>
              </a:spcBef>
              <a:spcAft>
                <a:spcPct val="0"/>
              </a:spcAft>
            </a:pPr>
            <a:r>
              <a:rPr lang="en-IN" altLang="en-US" sz="1600" dirty="0">
                <a:solidFill>
                  <a:srgbClr val="000000"/>
                </a:solidFill>
                <a:latin typeface="+mn-lt"/>
                <a:sym typeface="+mn-ea"/>
              </a:rPr>
              <a:t>STUDENT LOGIN</a:t>
            </a:r>
            <a:endParaRPr lang="en-IN" altLang="en-US" sz="1600" dirty="0">
              <a:solidFill>
                <a:srgbClr val="000000"/>
              </a:solidFill>
              <a:latin typeface="+mn-lt"/>
              <a:sym typeface="+mn-ea"/>
            </a:endParaRPr>
          </a:p>
          <a:p>
            <a:pPr>
              <a:lnSpc>
                <a:spcPct val="150000"/>
              </a:lnSpc>
              <a:spcBef>
                <a:spcPct val="0"/>
              </a:spcBef>
              <a:spcAft>
                <a:spcPct val="0"/>
              </a:spcAft>
            </a:pPr>
            <a:r>
              <a:rPr lang="en-IN" altLang="en-US" sz="1600" dirty="0">
                <a:solidFill>
                  <a:srgbClr val="000000"/>
                </a:solidFill>
                <a:latin typeface="+mn-lt"/>
                <a:sym typeface="+mn-ea"/>
              </a:rPr>
              <a:t>STUDENT DASHBOARD</a:t>
            </a:r>
            <a:endParaRPr lang="en-IN" altLang="en-US" sz="1600" dirty="0">
              <a:solidFill>
                <a:srgbClr val="000000"/>
              </a:solidFill>
              <a:latin typeface="+mn-lt"/>
              <a:sym typeface="+mn-ea"/>
            </a:endParaRPr>
          </a:p>
          <a:p>
            <a:pPr>
              <a:lnSpc>
                <a:spcPct val="150000"/>
              </a:lnSpc>
              <a:spcBef>
                <a:spcPct val="0"/>
              </a:spcBef>
              <a:spcAft>
                <a:spcPct val="0"/>
              </a:spcAft>
            </a:pPr>
            <a:r>
              <a:rPr lang="en-IN" altLang="en-US" sz="1600" dirty="0">
                <a:solidFill>
                  <a:srgbClr val="000000"/>
                </a:solidFill>
                <a:latin typeface="+mn-lt"/>
                <a:sym typeface="+mn-ea"/>
              </a:rPr>
              <a:t>TRACK PARTICIPATION</a:t>
            </a:r>
            <a:endParaRPr lang="en-IN" altLang="en-US" sz="1600" dirty="0">
              <a:solidFill>
                <a:srgbClr val="000000"/>
              </a:solidFill>
              <a:latin typeface="+mn-lt"/>
              <a:sym typeface="+mn-ea"/>
            </a:endParaRPr>
          </a:p>
          <a:p>
            <a:pPr>
              <a:lnSpc>
                <a:spcPct val="150000"/>
              </a:lnSpc>
              <a:spcBef>
                <a:spcPct val="0"/>
              </a:spcBef>
              <a:spcAft>
                <a:spcPct val="0"/>
              </a:spcAft>
            </a:pPr>
            <a:r>
              <a:rPr lang="en-IN" altLang="en-US" sz="1600" dirty="0">
                <a:solidFill>
                  <a:srgbClr val="000000"/>
                </a:solidFill>
                <a:latin typeface="+mn-lt"/>
                <a:sym typeface="+mn-ea"/>
              </a:rPr>
              <a:t>REGISTER FOR EVENT</a:t>
            </a:r>
            <a:endParaRPr lang="en-IN" altLang="en-US" sz="1600" dirty="0">
              <a:solidFill>
                <a:srgbClr val="000000"/>
              </a:solidFill>
              <a:latin typeface="+mn-lt"/>
              <a:sym typeface="+mn-ea"/>
            </a:endParaRPr>
          </a:p>
          <a:p>
            <a:pPr>
              <a:lnSpc>
                <a:spcPct val="150000"/>
              </a:lnSpc>
              <a:spcBef>
                <a:spcPct val="0"/>
              </a:spcBef>
              <a:spcAft>
                <a:spcPct val="0"/>
              </a:spcAft>
            </a:pPr>
            <a:r>
              <a:rPr lang="en-IN" altLang="en-US" sz="1600" dirty="0">
                <a:solidFill>
                  <a:srgbClr val="000000"/>
                </a:solidFill>
                <a:latin typeface="+mn-lt"/>
                <a:sym typeface="+mn-ea"/>
              </a:rPr>
              <a:t>SUBMIT FEEDBACK</a:t>
            </a:r>
            <a:endParaRPr lang="en-IN" altLang="en-US" sz="1600" dirty="0">
              <a:solidFill>
                <a:srgbClr val="000000"/>
              </a:solidFill>
              <a:latin typeface="+mn-lt"/>
              <a:sym typeface="+mn-ea"/>
            </a:endParaRPr>
          </a:p>
        </p:txBody>
      </p:sp>
      <p:pic>
        <p:nvPicPr>
          <p:cNvPr id="3" name="Content Placeholder 2"/>
          <p:cNvPicPr>
            <a:picLocks noChangeAspect="1"/>
          </p:cNvPicPr>
          <p:nvPr>
            <p:ph idx="1"/>
          </p:nvPr>
        </p:nvPicPr>
        <p:blipFill>
          <a:blip r:embed="rId4"/>
          <a:stretch>
            <a:fillRect/>
          </a:stretch>
        </p:blipFill>
        <p:spPr>
          <a:xfrm>
            <a:off x="0" y="800100"/>
            <a:ext cx="9300845" cy="2628900"/>
          </a:xfrm>
          <a:prstGeom prst="rect">
            <a:avLst/>
          </a:prstGeom>
        </p:spPr>
      </p:pic>
    </p:spTree>
    <p:custDataLst>
      <p:tags r:id="rId5"/>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lstStyle/>
          <a:p>
            <a:r>
              <a:t>🎯 Testing &amp; Feedback</a:t>
            </a:r>
          </a:p>
        </p:txBody>
      </p:sp>
      <p:sp>
        <p:nvSpPr>
          <p:cNvPr id="3" name="Content Placeholder 2"/>
          <p:cNvSpPr>
            <a:spLocks noGrp="1"/>
          </p:cNvSpPr>
          <p:nvPr>
            <p:ph sz="half" idx="1"/>
          </p:nvPr>
        </p:nvSpPr>
        <p:spPr/>
        <p:txBody>
          <a:bodyPr/>
          <a:lstStyle/>
          <a:p/>
          <a:p>
            <a:pPr>
              <a:defRPr sz="1800">
                <a:solidFill>
                  <a:srgbClr val="323232"/>
                </a:solidFill>
              </a:defRPr>
            </a:pPr>
            <a:br/>
            <a:r>
              <a:t>Testing was a key focus for us, ensuring a smooth user experience for both students and organizers.</a:t>
            </a:r>
            <a:br/>
            <a:br/>
            <a:r>
              <a:t>⏭ User Testing: Students have been testing the platform’s registration and notification systems, providing feedback on ease of use.</a:t>
            </a:r>
            <a:br/>
            <a:br/>
            <a:r>
              <a:t>⏭ Admin Testing: Event organizers are ensuring that the platform meets their needs for event creation and management.</a:t>
            </a:r>
            <a:br/>
          </a:p>
        </p:txBody>
      </p:sp>
      <p:pic>
        <p:nvPicPr>
          <p:cNvPr id="4" name="Content Placeholder 3"/>
          <p:cNvPicPr>
            <a:picLocks noChangeAspect="1"/>
          </p:cNvPicPr>
          <p:nvPr>
            <p:ph sz="half" idx="2"/>
          </p:nvPr>
        </p:nvPicPr>
        <p:blipFill>
          <a:blip r:embed="rId1"/>
          <a:stretch>
            <a:fillRect/>
          </a:stretch>
        </p:blipFill>
        <p:spPr>
          <a:xfrm>
            <a:off x="4809490" y="2225675"/>
            <a:ext cx="3877310" cy="362140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lstStyle/>
          <a:p>
            <a:r>
              <a:t>🎯 Conclusion</a:t>
            </a:r>
          </a:p>
        </p:txBody>
      </p:sp>
      <p:sp>
        <p:nvSpPr>
          <p:cNvPr id="3" name="Content Placeholder 2"/>
          <p:cNvSpPr>
            <a:spLocks noGrp="1"/>
          </p:cNvSpPr>
          <p:nvPr>
            <p:ph idx="1"/>
          </p:nvPr>
        </p:nvSpPr>
        <p:spPr>
          <a:xfrm>
            <a:off x="457200" y="1600200"/>
            <a:ext cx="7755255" cy="3639185"/>
          </a:xfrm>
        </p:spPr>
        <p:txBody>
          <a:bodyPr>
            <a:normAutofit/>
          </a:bodyPr>
          <a:lstStyle/>
          <a:p/>
          <a:p>
            <a:pPr>
              <a:defRPr sz="1800">
                <a:solidFill>
                  <a:srgbClr val="323232"/>
                </a:solidFill>
              </a:defRPr>
            </a:pPr>
            <a:br/>
            <a:r>
              <a:t>JFSD-PS27 has made significant progress, but we are still working on perfecting the system. Our platform aims to provide an efficient, user-friendly tool for organizing and managing student extracurricular activities. With its customizable event recommendations and smooth integration of scheduling features, we are confident that this tool will greatly enhance student engagement and participation.</a:t>
            </a:r>
            <a:b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title"/>
            <p:custDataLst>
              <p:tags r:id="rId1"/>
            </p:custDataLst>
          </p:nvPr>
        </p:nvSpPr>
        <p:spPr>
          <a:xfrm>
            <a:off x="943451" y="1405890"/>
            <a:ext cx="5016341" cy="811054"/>
          </a:xfrm>
        </p:spPr>
        <p:txBody>
          <a:bodyPr>
            <a:normAutofit fontScale="90000"/>
          </a:bodyPr>
          <a:lstStyle/>
          <a:p>
            <a:r>
              <a:rPr lang="en-US"/>
              <a:t>Team Members</a:t>
            </a:r>
            <a:endParaRPr lang="en-US"/>
          </a:p>
        </p:txBody>
      </p:sp>
      <p:sp>
        <p:nvSpPr>
          <p:cNvPr id="2" name="矩形: 圆角 8"/>
          <p:cNvSpPr/>
          <p:nvPr>
            <p:custDataLst>
              <p:tags r:id="rId2"/>
            </p:custDataLst>
          </p:nvPr>
        </p:nvSpPr>
        <p:spPr>
          <a:xfrm>
            <a:off x="652568" y="2397905"/>
            <a:ext cx="7826959" cy="908009"/>
          </a:xfrm>
          <a:prstGeom prst="roundRect">
            <a:avLst>
              <a:gd name="adj" fmla="val 11443"/>
            </a:avLst>
          </a:prstGeom>
          <a:solidFill>
            <a:srgbClr val="FFFFFF"/>
          </a:solidFill>
          <a:ln>
            <a:solidFill>
              <a:schemeClr val="accent1">
                <a:lumMod val="40000"/>
                <a:lumOff val="60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solidFill>
                <a:srgbClr val="FFFFFF"/>
              </a:solidFill>
            </a:endParaRPr>
          </a:p>
        </p:txBody>
      </p:sp>
      <p:sp>
        <p:nvSpPr>
          <p:cNvPr id="3" name="矩形: 圆角 10"/>
          <p:cNvSpPr/>
          <p:nvPr>
            <p:custDataLst>
              <p:tags r:id="rId3"/>
            </p:custDataLst>
          </p:nvPr>
        </p:nvSpPr>
        <p:spPr>
          <a:xfrm>
            <a:off x="520065" y="3410585"/>
            <a:ext cx="8104505" cy="908050"/>
          </a:xfrm>
          <a:prstGeom prst="roundRect">
            <a:avLst>
              <a:gd name="adj" fmla="val 11443"/>
            </a:avLst>
          </a:prstGeom>
          <a:solidFill>
            <a:srgbClr val="FFFFFF"/>
          </a:solidFill>
          <a:ln>
            <a:solidFill>
              <a:schemeClr val="accent1">
                <a:lumMod val="40000"/>
                <a:lumOff val="60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solidFill>
                <a:srgbClr val="FFFFFF"/>
              </a:solidFill>
            </a:endParaRPr>
          </a:p>
        </p:txBody>
      </p:sp>
      <p:sp>
        <p:nvSpPr>
          <p:cNvPr id="5" name="序号"/>
          <p:cNvSpPr txBox="1"/>
          <p:nvPr>
            <p:custDataLst>
              <p:tags r:id="rId4"/>
            </p:custDataLst>
          </p:nvPr>
        </p:nvSpPr>
        <p:spPr>
          <a:xfrm>
            <a:off x="865462" y="2581747"/>
            <a:ext cx="540026" cy="540026"/>
          </a:xfrm>
          <a:prstGeom prst="ellipse">
            <a:avLst/>
          </a:prstGeom>
          <a:solidFill>
            <a:schemeClr val="accent1"/>
          </a:solidFill>
        </p:spPr>
        <p:txBody>
          <a:bodyPr wrap="none" lIns="0" tIns="0" rIns="0" bIns="0" rtlCol="0" anchor="ctr" anchorCtr="0">
            <a:noAutofit/>
          </a:bodyPr>
          <a:lst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algn="ctr">
              <a:lnSpc>
                <a:spcPct val="100000"/>
              </a:lnSpc>
            </a:pPr>
            <a:r>
              <a:rPr lang="en-US" b="1" dirty="0">
                <a:solidFill>
                  <a:srgbClr val="FFFFFF"/>
                </a:solidFill>
                <a:latin typeface="+mn-ea"/>
              </a:rPr>
              <a:t>01</a:t>
            </a:r>
            <a:endParaRPr lang="en-US" b="1" dirty="0">
              <a:solidFill>
                <a:srgbClr val="FFFFFF"/>
              </a:solidFill>
              <a:latin typeface="+mn-ea"/>
            </a:endParaRPr>
          </a:p>
        </p:txBody>
      </p:sp>
      <p:sp>
        <p:nvSpPr>
          <p:cNvPr id="6" name="项标题"/>
          <p:cNvSpPr txBox="1"/>
          <p:nvPr>
            <p:custDataLst>
              <p:tags r:id="rId5"/>
            </p:custDataLst>
          </p:nvPr>
        </p:nvSpPr>
        <p:spPr>
          <a:xfrm>
            <a:off x="1618450" y="2602703"/>
            <a:ext cx="6664660" cy="498551"/>
          </a:xfrm>
          <a:prstGeom prst="rect">
            <a:avLst/>
          </a:prstGeom>
          <a:noFill/>
        </p:spPr>
        <p:txBody>
          <a:bodyPr wrap="square" lIns="0" tIns="0" rIns="0" bIns="0" rtlCol="0" anchor="ctr" anchorCtr="0">
            <a:normAutofit fontScale="90000" lnSpcReduction="20000"/>
          </a:bodyPr>
          <a:lstStyle>
            <a:defPPr>
              <a:defRPr lang="en-US">
                <a:latin typeface="+mn-lt"/>
              </a:defRPr>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algn="r">
              <a:lnSpc>
                <a:spcPct val="100000"/>
              </a:lnSpc>
            </a:pPr>
            <a:r>
              <a:rPr lang="en-US" sz="1950" dirty="0">
                <a:solidFill>
                  <a:srgbClr val="151515"/>
                </a:solidFill>
                <a:latin typeface="+mn-lt"/>
              </a:rPr>
              <a:t>👤Karthik Chimata</a:t>
            </a:r>
            <a:br>
              <a:rPr lang="en-US" sz="1950" dirty="0">
                <a:solidFill>
                  <a:srgbClr val="151515"/>
                </a:solidFill>
                <a:latin typeface="+mn-lt"/>
              </a:rPr>
            </a:br>
            <a:endParaRPr lang="en-US" sz="1950" dirty="0">
              <a:solidFill>
                <a:srgbClr val="151515"/>
              </a:solidFill>
              <a:latin typeface="+mn-lt"/>
            </a:endParaRPr>
          </a:p>
        </p:txBody>
      </p:sp>
      <p:sp>
        <p:nvSpPr>
          <p:cNvPr id="7" name="序号"/>
          <p:cNvSpPr txBox="1"/>
          <p:nvPr>
            <p:custDataLst>
              <p:tags r:id="rId6"/>
            </p:custDataLst>
          </p:nvPr>
        </p:nvSpPr>
        <p:spPr>
          <a:xfrm>
            <a:off x="865462" y="3571919"/>
            <a:ext cx="540026" cy="540026"/>
          </a:xfrm>
          <a:prstGeom prst="ellipse">
            <a:avLst/>
          </a:prstGeom>
          <a:solidFill>
            <a:schemeClr val="accent1"/>
          </a:solidFill>
        </p:spPr>
        <p:txBody>
          <a:bodyPr wrap="none" lIns="0" tIns="0" rIns="0" bIns="0" rtlCol="0" anchor="ctr" anchorCtr="0">
            <a:noAutofit/>
          </a:bodyPr>
          <a:lst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algn="ctr">
              <a:lnSpc>
                <a:spcPct val="100000"/>
              </a:lnSpc>
            </a:pPr>
            <a:r>
              <a:rPr lang="en-US" b="1" dirty="0">
                <a:solidFill>
                  <a:srgbClr val="FFFFFF"/>
                </a:solidFill>
                <a:latin typeface="+mn-ea"/>
              </a:rPr>
              <a:t>02</a:t>
            </a:r>
            <a:endParaRPr lang="en-US" b="1" dirty="0">
              <a:solidFill>
                <a:srgbClr val="FFFFFF"/>
              </a:solidFill>
              <a:latin typeface="+mn-ea"/>
            </a:endParaRPr>
          </a:p>
        </p:txBody>
      </p:sp>
      <p:sp>
        <p:nvSpPr>
          <p:cNvPr id="8" name="项标题"/>
          <p:cNvSpPr txBox="1"/>
          <p:nvPr>
            <p:custDataLst>
              <p:tags r:id="rId7"/>
            </p:custDataLst>
          </p:nvPr>
        </p:nvSpPr>
        <p:spPr>
          <a:xfrm>
            <a:off x="5126355" y="3409950"/>
            <a:ext cx="3017520" cy="741045"/>
          </a:xfrm>
          <a:prstGeom prst="rect">
            <a:avLst/>
          </a:prstGeom>
          <a:noFill/>
        </p:spPr>
        <p:txBody>
          <a:bodyPr wrap="square" lIns="0" tIns="0" rIns="0" bIns="0" rtlCol="0" anchor="ctr" anchorCtr="0">
            <a:noAutofit/>
          </a:bodyPr>
          <a:lstStyle>
            <a:defPPr>
              <a:defRPr lang="en-US">
                <a:latin typeface="+mn-lt"/>
              </a:defRPr>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algn="r">
              <a:lnSpc>
                <a:spcPct val="100000"/>
              </a:lnSpc>
            </a:pPr>
            <a:br>
              <a:rPr lang="en-US" sz="1300" dirty="0">
                <a:solidFill>
                  <a:srgbClr val="151515"/>
                </a:solidFill>
                <a:latin typeface="+mn-lt"/>
              </a:rPr>
            </a:br>
            <a:r>
              <a:rPr lang="en-US" dirty="0">
                <a:solidFill>
                  <a:srgbClr val="151515"/>
                </a:solidFill>
                <a:sym typeface="+mn-ea"/>
              </a:rPr>
              <a:t>👤</a:t>
            </a:r>
            <a:r>
              <a:rPr lang="en-IN" altLang="en-US" dirty="0">
                <a:solidFill>
                  <a:srgbClr val="151515"/>
                </a:solidFill>
                <a:sym typeface="+mn-ea"/>
              </a:rPr>
              <a:t>Mani Pranavi Chendika</a:t>
            </a:r>
            <a:endParaRPr lang="en-IN" altLang="en-US" dirty="0">
              <a:solidFill>
                <a:srgbClr val="151515"/>
              </a:solidFill>
              <a:latin typeface="+mn-lt"/>
              <a:sym typeface="+mn-ea"/>
            </a:endParaRPr>
          </a:p>
        </p:txBody>
      </p:sp>
      <p:sp>
        <p:nvSpPr>
          <p:cNvPr id="21" name="矩形: 圆角 1"/>
          <p:cNvSpPr/>
          <p:nvPr>
            <p:custDataLst>
              <p:tags r:id="rId8"/>
            </p:custDataLst>
          </p:nvPr>
        </p:nvSpPr>
        <p:spPr>
          <a:xfrm>
            <a:off x="520065" y="4459605"/>
            <a:ext cx="7972425" cy="908050"/>
          </a:xfrm>
          <a:prstGeom prst="roundRect">
            <a:avLst>
              <a:gd name="adj" fmla="val 11443"/>
            </a:avLst>
          </a:prstGeom>
          <a:solidFill>
            <a:srgbClr val="FFFFFF"/>
          </a:solidFill>
          <a:ln>
            <a:solidFill>
              <a:schemeClr val="accent1">
                <a:lumMod val="40000"/>
                <a:lumOff val="60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solidFill>
                <a:srgbClr val="FFFFFF"/>
              </a:solidFill>
            </a:endParaRPr>
          </a:p>
        </p:txBody>
      </p:sp>
      <p:sp>
        <p:nvSpPr>
          <p:cNvPr id="22" name="序号"/>
          <p:cNvSpPr txBox="1"/>
          <p:nvPr>
            <p:custDataLst>
              <p:tags r:id="rId9"/>
            </p:custDataLst>
          </p:nvPr>
        </p:nvSpPr>
        <p:spPr>
          <a:xfrm>
            <a:off x="865462" y="4566378"/>
            <a:ext cx="540026" cy="540026"/>
          </a:xfrm>
          <a:prstGeom prst="ellipse">
            <a:avLst/>
          </a:prstGeom>
          <a:solidFill>
            <a:schemeClr val="accent1"/>
          </a:solidFill>
        </p:spPr>
        <p:txBody>
          <a:bodyPr wrap="none" lIns="0" tIns="0" rIns="0" bIns="0" rtlCol="0" anchor="ctr" anchorCtr="0">
            <a:noAutofit/>
          </a:bodyPr>
          <a:lstStyle>
            <a:defPPr>
              <a:defRPr lang="en-US"/>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algn="ctr">
              <a:lnSpc>
                <a:spcPct val="100000"/>
              </a:lnSpc>
            </a:pPr>
            <a:r>
              <a:rPr lang="en-US" b="1" dirty="0">
                <a:solidFill>
                  <a:srgbClr val="FFFFFF"/>
                </a:solidFill>
                <a:latin typeface="+mn-ea"/>
              </a:rPr>
              <a:t>03</a:t>
            </a:r>
            <a:endParaRPr lang="en-US" b="1" dirty="0">
              <a:solidFill>
                <a:srgbClr val="FFFFFF"/>
              </a:solidFill>
              <a:latin typeface="+mn-ea"/>
            </a:endParaRPr>
          </a:p>
        </p:txBody>
      </p:sp>
      <p:sp>
        <p:nvSpPr>
          <p:cNvPr id="23" name="项标题"/>
          <p:cNvSpPr txBox="1"/>
          <p:nvPr>
            <p:custDataLst>
              <p:tags r:id="rId10"/>
            </p:custDataLst>
          </p:nvPr>
        </p:nvSpPr>
        <p:spPr>
          <a:xfrm>
            <a:off x="1618450" y="4587334"/>
            <a:ext cx="6664660" cy="498551"/>
          </a:xfrm>
          <a:prstGeom prst="rect">
            <a:avLst/>
          </a:prstGeom>
          <a:noFill/>
        </p:spPr>
        <p:txBody>
          <a:bodyPr wrap="square" lIns="0" tIns="0" rIns="0" bIns="0" rtlCol="0" anchor="ctr" anchorCtr="0">
            <a:normAutofit fontScale="90000" lnSpcReduction="20000"/>
          </a:bodyPr>
          <a:lstStyle>
            <a:defPPr>
              <a:defRPr lang="en-US">
                <a:latin typeface="+mn-lt"/>
              </a:defRPr>
            </a:defPPr>
            <a:lvl1pPr marL="0" algn="l" defTabSz="914400" rtl="0" eaLnBrk="1" latinLnBrk="0" hangingPunct="1">
              <a:defRPr sz="1800" kern="1200">
                <a:solidFill>
                  <a:schemeClr val="tx1"/>
                </a:solidFill>
                <a:latin typeface="+mn-lt"/>
              </a:defRPr>
            </a:lvl1pPr>
            <a:lvl2pPr marL="457200" algn="l" defTabSz="914400" rtl="0" eaLnBrk="1" latinLnBrk="0" hangingPunct="1">
              <a:defRPr sz="1800" kern="1200">
                <a:solidFill>
                  <a:schemeClr val="tx1"/>
                </a:solidFill>
                <a:latin typeface="+mn-lt"/>
              </a:defRPr>
            </a:lvl2pPr>
            <a:lvl3pPr marL="914400" algn="l" defTabSz="914400" rtl="0" eaLnBrk="1" latinLnBrk="0" hangingPunct="1">
              <a:defRPr sz="1800" kern="1200">
                <a:solidFill>
                  <a:schemeClr val="tx1"/>
                </a:solidFill>
                <a:latin typeface="+mn-lt"/>
              </a:defRPr>
            </a:lvl3pPr>
            <a:lvl4pPr marL="1371600" algn="l" defTabSz="914400" rtl="0" eaLnBrk="1" latinLnBrk="0" hangingPunct="1">
              <a:defRPr sz="1800" kern="1200">
                <a:solidFill>
                  <a:schemeClr val="tx1"/>
                </a:solidFill>
                <a:latin typeface="+mn-lt"/>
              </a:defRPr>
            </a:lvl4pPr>
            <a:lvl5pPr marL="1828800" algn="l" defTabSz="914400" rtl="0" eaLnBrk="1" latinLnBrk="0" hangingPunct="1">
              <a:defRPr sz="1800" kern="1200">
                <a:solidFill>
                  <a:schemeClr val="tx1"/>
                </a:solidFill>
                <a:latin typeface="+mn-lt"/>
              </a:defRPr>
            </a:lvl5pPr>
            <a:lvl6pPr marL="2286000" algn="l" defTabSz="914400" rtl="0" eaLnBrk="1" latinLnBrk="0" hangingPunct="1">
              <a:defRPr sz="1800" kern="1200">
                <a:solidFill>
                  <a:schemeClr val="tx1"/>
                </a:solidFill>
                <a:latin typeface="+mn-lt"/>
              </a:defRPr>
            </a:lvl6pPr>
            <a:lvl7pPr marL="2743200" algn="l" defTabSz="914400" rtl="0" eaLnBrk="1" latinLnBrk="0" hangingPunct="1">
              <a:defRPr sz="1800" kern="1200">
                <a:solidFill>
                  <a:schemeClr val="tx1"/>
                </a:solidFill>
                <a:latin typeface="+mn-lt"/>
              </a:defRPr>
            </a:lvl7pPr>
            <a:lvl8pPr marL="3200400" algn="l" defTabSz="914400" rtl="0" eaLnBrk="1" latinLnBrk="0" hangingPunct="1">
              <a:defRPr sz="1800" kern="1200">
                <a:solidFill>
                  <a:schemeClr val="tx1"/>
                </a:solidFill>
                <a:latin typeface="+mn-lt"/>
              </a:defRPr>
            </a:lvl8pPr>
            <a:lvl9pPr marL="3657600" algn="l" defTabSz="914400" rtl="0" eaLnBrk="1" latinLnBrk="0" hangingPunct="1">
              <a:defRPr sz="1800" kern="1200">
                <a:solidFill>
                  <a:schemeClr val="tx1"/>
                </a:solidFill>
                <a:latin typeface="+mn-lt"/>
              </a:defRPr>
            </a:lvl9pPr>
          </a:lstStyle>
          <a:p>
            <a:pPr algn="r">
              <a:lnSpc>
                <a:spcPct val="100000"/>
              </a:lnSpc>
            </a:pPr>
            <a:r>
              <a:rPr lang="en-US" sz="1950" dirty="0">
                <a:solidFill>
                  <a:srgbClr val="151515"/>
                </a:solidFill>
                <a:latin typeface="+mn-lt"/>
              </a:rPr>
              <a:t>👤Tummala Nischala</a:t>
            </a:r>
            <a:br>
              <a:rPr lang="en-US" sz="1950" dirty="0">
                <a:solidFill>
                  <a:srgbClr val="151515"/>
                </a:solidFill>
                <a:latin typeface="+mn-lt"/>
              </a:rPr>
            </a:br>
            <a:endParaRPr lang="en-US" sz="1950" dirty="0">
              <a:solidFill>
                <a:srgbClr val="151515"/>
              </a:solidFill>
              <a:latin typeface="+mn-lt"/>
            </a:endParaRPr>
          </a:p>
        </p:txBody>
      </p:sp>
    </p:spTree>
    <p:custDataLst>
      <p:tags r:id="rId11"/>
    </p:custDataLst>
  </p:cSld>
  <p:clrMapOvr>
    <a:masterClrMapping/>
  </p:clrMapOvr>
  <mc:AlternateContent xmlns:mc="http://schemas.openxmlformats.org/markup-compatibility/2006">
    <mc:Choice xmlns:p14="http://schemas.microsoft.com/office/powerpoint/2010/main" Requires="p14">
      <p:transition p14:dur="50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椭圆 2"/>
          <p:cNvSpPr/>
          <p:nvPr>
            <p:custDataLst>
              <p:tags r:id="rId1"/>
            </p:custDataLst>
          </p:nvPr>
        </p:nvSpPr>
        <p:spPr>
          <a:xfrm>
            <a:off x="5090872" y="1662119"/>
            <a:ext cx="3595681" cy="3595681"/>
          </a:xfrm>
          <a:prstGeom prst="ellipse">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itle 9"/>
          <p:cNvSpPr>
            <a:spLocks noChangeArrowheads="1"/>
          </p:cNvSpPr>
          <p:nvPr>
            <p:ph type="ctrTitle"/>
          </p:nvPr>
        </p:nvSpPr>
        <p:spPr>
          <a:xfrm>
            <a:off x="497840" y="621030"/>
            <a:ext cx="4291330" cy="1470025"/>
          </a:xfrm>
        </p:spPr>
        <p:txBody>
          <a:bodyPr/>
          <a:p>
            <a:r>
              <a:rPr lang="en-US" dirty="0">
                <a:sym typeface="+mn-ea"/>
              </a:rPr>
              <a:t> </a:t>
            </a:r>
            <a:endParaRPr lang="en-IN" altLang="en-US" dirty="0">
              <a:sym typeface="+mn-ea"/>
            </a:endParaRPr>
          </a:p>
        </p:txBody>
      </p:sp>
      <p:sp>
        <p:nvSpPr>
          <p:cNvPr id="6" name="标题 5"/>
          <p:cNvSpPr>
            <a:spLocks noGrp="1"/>
          </p:cNvSpPr>
          <p:nvPr>
            <p:ph type="subTitle" idx="1"/>
            <p:custDataLst>
              <p:tags r:id="rId2"/>
            </p:custDataLst>
          </p:nvPr>
        </p:nvSpPr>
        <p:spPr>
          <a:xfrm>
            <a:off x="793750" y="721995"/>
            <a:ext cx="3893820" cy="1035050"/>
          </a:xfrm>
        </p:spPr>
        <p:txBody>
          <a:bodyPr wrap="square" lIns="0" tIns="0" rIns="0" bIns="0" anchor="b">
            <a:normAutofit/>
          </a:bodyPr>
          <a:lstStyle/>
          <a:p>
            <a:pPr algn="l"/>
            <a:r>
              <a:rPr lang="en-IN" altLang="en-US" sz="3200" spc="0" dirty="0">
                <a:latin typeface="+mj-lt"/>
              </a:rPr>
              <a:t>INTRODUCTION</a:t>
            </a:r>
            <a:endParaRPr lang="en-IN" altLang="en-US" sz="3200" spc="0" dirty="0">
              <a:latin typeface="+mj-lt"/>
            </a:endParaRPr>
          </a:p>
        </p:txBody>
      </p:sp>
      <p:pic>
        <p:nvPicPr>
          <p:cNvPr id="17" name="图片 16"/>
          <p:cNvPicPr>
            <a:picLocks noChangeAspect="1"/>
          </p:cNvPicPr>
          <p:nvPr>
            <p:custDataLst>
              <p:tags r:id="rId3"/>
            </p:custDataLst>
          </p:nvPr>
        </p:nvPicPr>
        <p:blipFill rotWithShape="1">
          <a:blip r:embed="rId4" cstate="print">
            <a:extLst>
              <a:ext uri="{28A0092B-C50C-407E-A947-70E740481C1C}">
                <a14:useLocalDpi xmlns:a14="http://schemas.microsoft.com/office/drawing/2010/main" val="0"/>
              </a:ext>
            </a:extLst>
          </a:blip>
          <a:srcRect l="21377" r="11859"/>
          <a:stretch>
            <a:fillRect/>
          </a:stretch>
        </p:blipFill>
        <p:spPr>
          <a:xfrm>
            <a:off x="5179283" y="1325569"/>
            <a:ext cx="3507582" cy="3507582"/>
          </a:xfrm>
          <a:custGeom>
            <a:avLst/>
            <a:gdLst>
              <a:gd name="connsiteX0" fmla="*/ 2338388 w 4676776"/>
              <a:gd name="connsiteY0" fmla="*/ 0 h 4676776"/>
              <a:gd name="connsiteX1" fmla="*/ 4676776 w 4676776"/>
              <a:gd name="connsiteY1" fmla="*/ 2338388 h 4676776"/>
              <a:gd name="connsiteX2" fmla="*/ 2338388 w 4676776"/>
              <a:gd name="connsiteY2" fmla="*/ 4676776 h 4676776"/>
              <a:gd name="connsiteX3" fmla="*/ 0 w 4676776"/>
              <a:gd name="connsiteY3" fmla="*/ 2338388 h 4676776"/>
              <a:gd name="connsiteX4" fmla="*/ 2338388 w 4676776"/>
              <a:gd name="connsiteY4" fmla="*/ 0 h 4676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6776" h="4676776">
                <a:moveTo>
                  <a:pt x="2338388" y="0"/>
                </a:moveTo>
                <a:cubicBezTo>
                  <a:pt x="3629844" y="0"/>
                  <a:pt x="4676776" y="1046932"/>
                  <a:pt x="4676776" y="2338388"/>
                </a:cubicBezTo>
                <a:cubicBezTo>
                  <a:pt x="4676776" y="3629844"/>
                  <a:pt x="3629844" y="4676776"/>
                  <a:pt x="2338388" y="4676776"/>
                </a:cubicBezTo>
                <a:cubicBezTo>
                  <a:pt x="1046932" y="4676776"/>
                  <a:pt x="0" y="3629844"/>
                  <a:pt x="0" y="2338388"/>
                </a:cubicBezTo>
                <a:cubicBezTo>
                  <a:pt x="0" y="1046932"/>
                  <a:pt x="1046932" y="0"/>
                  <a:pt x="2338388" y="0"/>
                </a:cubicBezTo>
                <a:close/>
              </a:path>
            </a:pathLst>
          </a:custGeom>
          <a:ln w="9525" cap="flat" cmpd="sng" algn="ctr">
            <a:solidFill>
              <a:schemeClr val="accent1">
                <a:alpha val="50000"/>
              </a:schemeClr>
            </a:solidFill>
            <a:prstDash val="solid"/>
            <a:round/>
            <a:headEnd type="none" w="med" len="med"/>
            <a:tailEnd type="none" w="med" len="med"/>
          </a:ln>
        </p:spPr>
      </p:pic>
      <p:sp>
        <p:nvSpPr>
          <p:cNvPr id="2" name="矩形 1"/>
          <p:cNvSpPr/>
          <p:nvPr>
            <p:custDataLst>
              <p:tags r:id="rId5"/>
            </p:custDataLst>
          </p:nvPr>
        </p:nvSpPr>
        <p:spPr>
          <a:xfrm>
            <a:off x="497840" y="3600450"/>
            <a:ext cx="4504690" cy="2643505"/>
          </a:xfrm>
          <a:prstGeom prst="rect">
            <a:avLst/>
          </a:prstGeom>
          <a:noFill/>
        </p:spPr>
        <p:txBody>
          <a:bodyPr wrap="square" lIns="0" tIns="0" rIns="0" bIns="0" rtlCol="0" anchor="t">
            <a:noAutofit/>
          </a:bodyPr>
          <a:p>
            <a:pPr>
              <a:lnSpc>
                <a:spcPct val="150000"/>
              </a:lnSpc>
              <a:spcBef>
                <a:spcPct val="0"/>
              </a:spcBef>
              <a:spcAft>
                <a:spcPct val="0"/>
              </a:spcAft>
            </a:pPr>
            <a:endParaRPr lang="en-US" sz="1600" dirty="0">
              <a:ln>
                <a:noFill/>
                <a:prstDash val="sysDot"/>
              </a:ln>
              <a:solidFill>
                <a:schemeClr val="tx1">
                  <a:lumMod val="85000"/>
                  <a:lumOff val="15000"/>
                </a:schemeClr>
              </a:solidFill>
              <a:latin typeface="+mn-lt"/>
            </a:endParaRPr>
          </a:p>
        </p:txBody>
      </p:sp>
      <p:sp>
        <p:nvSpPr>
          <p:cNvPr id="5" name="Text Box 4"/>
          <p:cNvSpPr txBox="1"/>
          <p:nvPr/>
        </p:nvSpPr>
        <p:spPr>
          <a:xfrm>
            <a:off x="1177925" y="5331460"/>
            <a:ext cx="8027035" cy="4185285"/>
          </a:xfrm>
          <a:prstGeom prst="rect">
            <a:avLst/>
          </a:prstGeom>
          <a:noFill/>
        </p:spPr>
        <p:txBody>
          <a:bodyPr wrap="square" rtlCol="0">
            <a:noAutofit/>
          </a:bodyPr>
          <a:p>
            <a:r>
              <a:rPr lang="en-US" sz="5400"/>
              <a:t>Explore. Engage. Excel.</a:t>
            </a:r>
            <a:endParaRPr lang="en-US" sz="5400"/>
          </a:p>
        </p:txBody>
      </p:sp>
      <p:sp>
        <p:nvSpPr>
          <p:cNvPr id="14" name="Text Box 13"/>
          <p:cNvSpPr txBox="1"/>
          <p:nvPr/>
        </p:nvSpPr>
        <p:spPr>
          <a:xfrm>
            <a:off x="498475" y="2110740"/>
            <a:ext cx="4047490" cy="3264535"/>
          </a:xfrm>
          <a:prstGeom prst="rect">
            <a:avLst/>
          </a:prstGeom>
          <a:noFill/>
        </p:spPr>
        <p:txBody>
          <a:bodyPr wrap="square" rtlCol="0" anchor="t">
            <a:noAutofit/>
          </a:bodyPr>
          <a:p>
            <a:r>
              <a:rPr lang="en-US"/>
              <a:t>Extracurricular activity platform is a vibrant community of students passionate about exploring interests beyond academics. Our club provides a platform for members to discover new talents, develop skills, and build lifelong connections. Join us to unleash your creativity, challenge yourself, and make unforgettable memories.</a:t>
            </a:r>
            <a:endParaRPr lang="en-US"/>
          </a:p>
        </p:txBody>
      </p:sp>
    </p:spTree>
    <p:custDataLst>
      <p:tags r:id="rId6"/>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95885" y="241300"/>
            <a:ext cx="8895080" cy="1728470"/>
          </a:xfrm>
        </p:spPr>
        <p:txBody>
          <a:bodyPr>
            <a:noAutofit/>
          </a:bodyPr>
          <a:p>
            <a:r>
              <a:rPr lang="en-IN" altLang="en-US" sz="4000"/>
              <a:t>Benefits of </a:t>
            </a:r>
            <a:r>
              <a:rPr lang="en-US" sz="4000" dirty="0">
                <a:sym typeface="+mn-ea"/>
              </a:rPr>
              <a:t>Student Extracurricular Management</a:t>
            </a:r>
            <a:endParaRPr lang="en-IN" altLang="en-US" sz="4000"/>
          </a:p>
        </p:txBody>
      </p:sp>
      <p:sp>
        <p:nvSpPr>
          <p:cNvPr id="4" name="Text Box 3"/>
          <p:cNvSpPr txBox="1"/>
          <p:nvPr/>
        </p:nvSpPr>
        <p:spPr>
          <a:xfrm>
            <a:off x="924560" y="1994535"/>
            <a:ext cx="6024880" cy="1618615"/>
          </a:xfrm>
          <a:prstGeom prst="rect">
            <a:avLst/>
          </a:prstGeom>
          <a:noFill/>
        </p:spPr>
        <p:txBody>
          <a:bodyPr wrap="square" rtlCol="0" anchor="t">
            <a:noAutofit/>
          </a:bodyPr>
          <a:p>
            <a:r>
              <a:rPr lang="en-US" sz="2800"/>
              <a:t>Centralized Information</a:t>
            </a:r>
            <a:endParaRPr lang="en-US" sz="2800"/>
          </a:p>
        </p:txBody>
      </p:sp>
      <p:sp>
        <p:nvSpPr>
          <p:cNvPr id="5" name="Text Box 4"/>
          <p:cNvSpPr txBox="1"/>
          <p:nvPr/>
        </p:nvSpPr>
        <p:spPr>
          <a:xfrm>
            <a:off x="981075" y="2565400"/>
            <a:ext cx="7654925" cy="1912620"/>
          </a:xfrm>
          <a:prstGeom prst="rect">
            <a:avLst/>
          </a:prstGeom>
          <a:noFill/>
        </p:spPr>
        <p:txBody>
          <a:bodyPr wrap="square" rtlCol="0" anchor="t">
            <a:noAutofit/>
          </a:bodyPr>
          <a:p>
            <a:r>
              <a:rPr lang="en-US"/>
              <a:t> All student participation data (such as registered events, feedback, and credentials) is stored in one place. This allows administrators to quickly access information about any student's past and upcoming activities, ensuring a streamlined approach to managing student involvement.</a:t>
            </a:r>
            <a:endParaRPr lang="en-US"/>
          </a:p>
        </p:txBody>
      </p:sp>
      <p:sp>
        <p:nvSpPr>
          <p:cNvPr id="8" name="Text Box 7"/>
          <p:cNvSpPr txBox="1"/>
          <p:nvPr/>
        </p:nvSpPr>
        <p:spPr>
          <a:xfrm>
            <a:off x="981075" y="4008120"/>
            <a:ext cx="4572000" cy="953135"/>
          </a:xfrm>
          <a:prstGeom prst="rect">
            <a:avLst/>
          </a:prstGeom>
          <a:noFill/>
        </p:spPr>
        <p:txBody>
          <a:bodyPr wrap="square" rtlCol="0" anchor="t">
            <a:spAutoFit/>
          </a:bodyPr>
          <a:p>
            <a:r>
              <a:rPr lang="en-US" sz="2800"/>
              <a:t>Automated Processe</a:t>
            </a:r>
            <a:r>
              <a:rPr lang="en-IN" altLang="en-US" sz="2400"/>
              <a:t>S</a:t>
            </a:r>
            <a:endParaRPr lang="en-US" sz="2800"/>
          </a:p>
          <a:p>
            <a:endParaRPr lang="en-IN" altLang="en-US" sz="2800"/>
          </a:p>
        </p:txBody>
      </p:sp>
      <p:sp>
        <p:nvSpPr>
          <p:cNvPr id="9" name="Text Box 8"/>
          <p:cNvSpPr txBox="1"/>
          <p:nvPr/>
        </p:nvSpPr>
        <p:spPr>
          <a:xfrm>
            <a:off x="924560" y="4631055"/>
            <a:ext cx="7558405" cy="1198880"/>
          </a:xfrm>
          <a:prstGeom prst="rect">
            <a:avLst/>
          </a:prstGeom>
          <a:noFill/>
        </p:spPr>
        <p:txBody>
          <a:bodyPr wrap="square" rtlCol="0" anchor="t">
            <a:spAutoFit/>
          </a:bodyPr>
          <a:p>
            <a:r>
              <a:rPr lang="en-US"/>
              <a:t>Students can receive automated reminders for upcoming events they've registered for.</a:t>
            </a:r>
            <a:endParaRPr lang="en-US"/>
          </a:p>
          <a:p>
            <a:r>
              <a:rPr lang="en-US"/>
              <a:t>     - Feedback requests are automatically sent after event completion, streamlining the process and saving time for administrators.</a:t>
            </a:r>
            <a:endParaRPr lang="en-US"/>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lstStyle/>
          <a:p>
            <a:r>
              <a:t>🎯 Survey Form</a:t>
            </a:r>
          </a:p>
        </p:txBody>
      </p:sp>
      <p:sp>
        <p:nvSpPr>
          <p:cNvPr id="3" name="Content Placeholder 2"/>
          <p:cNvSpPr>
            <a:spLocks noGrp="1"/>
          </p:cNvSpPr>
          <p:nvPr>
            <p:ph sz="half" idx="1"/>
          </p:nvPr>
        </p:nvSpPr>
        <p:spPr/>
        <p:txBody>
          <a:bodyPr/>
          <a:lstStyle/>
          <a:p/>
          <a:p>
            <a:pPr>
              <a:defRPr sz="1800">
                <a:solidFill>
                  <a:srgbClr val="323232"/>
                </a:solidFill>
              </a:defRPr>
            </a:pPr>
            <a:r>
              <a:rPr sz="2200"/>
              <a:t>We conducted a survey to understand how students currently manage their extracurricular activities and identified gaps in organization, scheduling, and communication.</a:t>
            </a:r>
            <a:br>
              <a:rPr sz="2200"/>
            </a:br>
            <a:endParaRPr sz="2200"/>
          </a:p>
        </p:txBody>
      </p:sp>
      <p:pic>
        <p:nvPicPr>
          <p:cNvPr id="4" name="Content Placeholder 3"/>
          <p:cNvPicPr>
            <a:picLocks noChangeAspect="1"/>
          </p:cNvPicPr>
          <p:nvPr>
            <p:ph sz="half" idx="2"/>
          </p:nvPr>
        </p:nvPicPr>
        <p:blipFill>
          <a:blip r:embed="rId1"/>
          <a:stretch>
            <a:fillRect/>
          </a:stretch>
        </p:blipFill>
        <p:spPr>
          <a:xfrm>
            <a:off x="4648200" y="1808480"/>
            <a:ext cx="4038600" cy="2009140"/>
          </a:xfrm>
          <a:prstGeom prst="rect">
            <a:avLst/>
          </a:prstGeom>
        </p:spPr>
      </p:pic>
      <p:pic>
        <p:nvPicPr>
          <p:cNvPr id="6" name="Picture 5"/>
          <p:cNvPicPr>
            <a:picLocks noChangeAspect="1"/>
          </p:cNvPicPr>
          <p:nvPr/>
        </p:nvPicPr>
        <p:blipFill>
          <a:blip r:embed="rId2"/>
          <a:stretch>
            <a:fillRect/>
          </a:stretch>
        </p:blipFill>
        <p:spPr>
          <a:xfrm>
            <a:off x="456565" y="4098290"/>
            <a:ext cx="4036695" cy="1837055"/>
          </a:xfrm>
          <a:prstGeom prst="rect">
            <a:avLst/>
          </a:prstGeom>
        </p:spPr>
      </p:pic>
      <p:sp>
        <p:nvSpPr>
          <p:cNvPr id="7" name="Text Box 6"/>
          <p:cNvSpPr txBox="1"/>
          <p:nvPr/>
        </p:nvSpPr>
        <p:spPr>
          <a:xfrm>
            <a:off x="4991100" y="3858895"/>
            <a:ext cx="3767455" cy="1947545"/>
          </a:xfrm>
          <a:prstGeom prst="rect">
            <a:avLst/>
          </a:prstGeom>
          <a:noFill/>
        </p:spPr>
        <p:txBody>
          <a:bodyPr wrap="square" rtlCol="0">
            <a:noAutofit/>
          </a:bodyPr>
          <a:p>
            <a:endParaRPr lang="en-US"/>
          </a:p>
        </p:txBody>
      </p:sp>
      <p:pic>
        <p:nvPicPr>
          <p:cNvPr id="8" name="Picture 7"/>
          <p:cNvPicPr>
            <a:picLocks noChangeAspect="1"/>
          </p:cNvPicPr>
          <p:nvPr/>
        </p:nvPicPr>
        <p:blipFill>
          <a:blip r:embed="rId3"/>
          <a:stretch>
            <a:fillRect/>
          </a:stretch>
        </p:blipFill>
        <p:spPr>
          <a:xfrm>
            <a:off x="4666615" y="4123055"/>
            <a:ext cx="3738245" cy="180975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wrap="square" lIns="0" tIns="0" rIns="0" bIns="0" anchor="b">
            <a:normAutofit fontScale="90000"/>
          </a:bodyPr>
          <a:lstStyle/>
          <a:p>
            <a:pPr algn="l"/>
            <a:r>
              <a:rPr lang="en-US" spc="0" dirty="0">
                <a:latin typeface="+mj-lt"/>
              </a:rPr>
              <a:t>🎯 Project Concept &amp; Research</a:t>
            </a:r>
            <a:endParaRPr lang="en-US" spc="0" dirty="0">
              <a:latin typeface="+mj-lt"/>
            </a:endParaRPr>
          </a:p>
        </p:txBody>
      </p:sp>
      <p:sp>
        <p:nvSpPr>
          <p:cNvPr id="4" name="矩形 3"/>
          <p:cNvSpPr/>
          <p:nvPr>
            <p:custDataLst>
              <p:tags r:id="rId2"/>
            </p:custDataLst>
          </p:nvPr>
        </p:nvSpPr>
        <p:spPr>
          <a:xfrm>
            <a:off x="4762500" y="1856105"/>
            <a:ext cx="3674745" cy="1572895"/>
          </a:xfrm>
          <a:prstGeom prst="rect">
            <a:avLst/>
          </a:prstGeom>
          <a:noFill/>
        </p:spPr>
        <p:txBody>
          <a:bodyPr wrap="square" lIns="0" tIns="0" rIns="0" bIns="0" rtlCol="0" anchor="t" anchorCtr="0">
            <a:normAutofit fontScale="25000"/>
          </a:bodyPr>
          <a:p>
            <a:pPr>
              <a:lnSpc>
                <a:spcPct val="150000"/>
              </a:lnSpc>
              <a:spcBef>
                <a:spcPct val="0"/>
              </a:spcBef>
              <a:spcAft>
                <a:spcPct val="0"/>
              </a:spcAft>
            </a:pPr>
            <a:r>
              <a:rPr lang="en-US" sz="6400" dirty="0">
                <a:solidFill>
                  <a:schemeClr val="tx1">
                    <a:lumMod val="85000"/>
                    <a:lumOff val="15000"/>
                  </a:schemeClr>
                </a:solidFill>
                <a:latin typeface="+mn-lt"/>
              </a:rPr>
              <a:t>Our idea originated from the need for a centralized platform where students can easily organize and participate in extracurricular events. We </a:t>
            </a:r>
            <a:r>
              <a:rPr lang="en-IN" altLang="en-US" sz="6400" dirty="0">
                <a:solidFill>
                  <a:schemeClr val="tx1">
                    <a:lumMod val="85000"/>
                    <a:lumOff val="15000"/>
                  </a:schemeClr>
                </a:solidFill>
                <a:latin typeface="+mn-lt"/>
              </a:rPr>
              <a:t>conducted </a:t>
            </a:r>
            <a:r>
              <a:rPr lang="en-US" sz="6400" dirty="0">
                <a:solidFill>
                  <a:schemeClr val="tx1">
                    <a:lumMod val="85000"/>
                    <a:lumOff val="15000"/>
                  </a:schemeClr>
                </a:solidFill>
                <a:latin typeface="+mn-lt"/>
              </a:rPr>
              <a:t>researche</a:t>
            </a:r>
            <a:r>
              <a:rPr lang="en-IN" altLang="en-US" sz="6400" dirty="0">
                <a:solidFill>
                  <a:schemeClr val="tx1">
                    <a:lumMod val="85000"/>
                    <a:lumOff val="15000"/>
                  </a:schemeClr>
                </a:solidFill>
                <a:latin typeface="+mn-lt"/>
              </a:rPr>
              <a:t> among </a:t>
            </a:r>
            <a:r>
              <a:rPr lang="en-US" sz="6400" dirty="0">
                <a:solidFill>
                  <a:schemeClr val="tx1">
                    <a:lumMod val="85000"/>
                    <a:lumOff val="15000"/>
                  </a:schemeClr>
                </a:solidFill>
                <a:latin typeface="+mn-lt"/>
              </a:rPr>
              <a:t>student</a:t>
            </a:r>
            <a:r>
              <a:rPr lang="en-IN" altLang="en-US" sz="6400" dirty="0">
                <a:solidFill>
                  <a:schemeClr val="tx1">
                    <a:lumMod val="85000"/>
                    <a:lumOff val="15000"/>
                  </a:schemeClr>
                </a:solidFill>
                <a:latin typeface="+mn-lt"/>
              </a:rPr>
              <a:t>s who use extracurricular</a:t>
            </a:r>
            <a:r>
              <a:rPr lang="en-US" sz="6400" dirty="0">
                <a:solidFill>
                  <a:schemeClr val="tx1">
                    <a:lumMod val="85000"/>
                    <a:lumOff val="15000"/>
                  </a:schemeClr>
                </a:solidFill>
                <a:latin typeface="+mn-lt"/>
              </a:rPr>
              <a:t> activity platforms and noted the common challenges such as poor communication, lack of reminders, and disorganized event management.</a:t>
            </a:r>
            <a:br>
              <a:rPr lang="en-US" sz="6400" dirty="0">
                <a:solidFill>
                  <a:schemeClr val="tx1">
                    <a:lumMod val="85000"/>
                    <a:lumOff val="15000"/>
                  </a:schemeClr>
                </a:solidFill>
                <a:latin typeface="+mn-lt"/>
              </a:rPr>
            </a:br>
            <a:endParaRPr lang="en-US" sz="6400" dirty="0">
              <a:solidFill>
                <a:schemeClr val="tx1">
                  <a:lumMod val="85000"/>
                  <a:lumOff val="15000"/>
                </a:schemeClr>
              </a:solidFill>
              <a:latin typeface="+mn-lt"/>
            </a:endParaRPr>
          </a:p>
        </p:txBody>
      </p:sp>
      <p:sp>
        <p:nvSpPr>
          <p:cNvPr id="5" name="矩形 4"/>
          <p:cNvSpPr/>
          <p:nvPr>
            <p:custDataLst>
              <p:tags r:id="rId3"/>
            </p:custDataLst>
          </p:nvPr>
        </p:nvSpPr>
        <p:spPr>
          <a:xfrm>
            <a:off x="880110" y="5535930"/>
            <a:ext cx="7383145" cy="1032510"/>
          </a:xfrm>
          <a:prstGeom prst="rect">
            <a:avLst/>
          </a:prstGeom>
          <a:noFill/>
        </p:spPr>
        <p:txBody>
          <a:bodyPr wrap="square" lIns="0" tIns="0" rIns="0" bIns="0" rtlCol="0" anchor="t" anchorCtr="0">
            <a:noAutofit/>
          </a:bodyPr>
          <a:p>
            <a:pPr>
              <a:lnSpc>
                <a:spcPct val="150000"/>
              </a:lnSpc>
              <a:spcBef>
                <a:spcPct val="0"/>
              </a:spcBef>
              <a:spcAft>
                <a:spcPct val="0"/>
              </a:spcAft>
            </a:pPr>
            <a:r>
              <a:rPr lang="en-US" sz="1500" dirty="0">
                <a:solidFill>
                  <a:srgbClr val="002060"/>
                </a:solidFill>
                <a:latin typeface="+mn-lt"/>
              </a:rPr>
              <a:t>We used </a:t>
            </a:r>
            <a:r>
              <a:rPr lang="en-IN" altLang="en-US" sz="1500" dirty="0">
                <a:solidFill>
                  <a:srgbClr val="002060"/>
                </a:solidFill>
                <a:latin typeface="+mn-lt"/>
              </a:rPr>
              <a:t>student reviews for </a:t>
            </a:r>
            <a:r>
              <a:rPr lang="en-US" sz="1500" dirty="0">
                <a:solidFill>
                  <a:srgbClr val="002060"/>
                </a:solidFill>
                <a:latin typeface="+mn-lt"/>
              </a:rPr>
              <a:t>management strategies to ensure that our platform would enhance participation while being simple to use.</a:t>
            </a:r>
            <a:br>
              <a:rPr lang="en-US" sz="1500" b="1" dirty="0">
                <a:solidFill>
                  <a:srgbClr val="002060"/>
                </a:solidFill>
                <a:latin typeface="+mn-lt"/>
              </a:rPr>
            </a:br>
            <a:endParaRPr lang="en-US" sz="1500" b="1" dirty="0">
              <a:solidFill>
                <a:srgbClr val="002060"/>
              </a:solidFill>
              <a:latin typeface="+mn-lt"/>
            </a:endParaRPr>
          </a:p>
        </p:txBody>
      </p:sp>
      <p:pic>
        <p:nvPicPr>
          <p:cNvPr id="3" name="Content Placeholder 2"/>
          <p:cNvPicPr>
            <a:picLocks noChangeAspect="1"/>
          </p:cNvPicPr>
          <p:nvPr>
            <p:ph sz="half" idx="1"/>
          </p:nvPr>
        </p:nvPicPr>
        <p:blipFill>
          <a:blip r:embed="rId4">
            <a:extLst>
              <a:ext uri="{96DAC541-7B7A-43D3-8B79-37D633B846F1}">
                <asvg:svgBlip xmlns:asvg="http://schemas.microsoft.com/office/drawing/2016/SVG/main" r:embed="rId5"/>
              </a:ext>
            </a:extLst>
          </a:blip>
          <a:stretch>
            <a:fillRect/>
          </a:stretch>
        </p:blipFill>
        <p:spPr>
          <a:xfrm>
            <a:off x="2285365" y="3672205"/>
            <a:ext cx="381000" cy="381000"/>
          </a:xfrm>
          <a:prstGeom prst="rect">
            <a:avLst/>
          </a:prstGeom>
        </p:spPr>
      </p:pic>
      <p:pic>
        <p:nvPicPr>
          <p:cNvPr id="6" name="Picture 5"/>
          <p:cNvPicPr/>
          <p:nvPr/>
        </p:nvPicPr>
        <p:blipFill>
          <a:blip/>
          <a:stretch>
            <a:fillRect/>
          </a:stretch>
        </p:blipFill>
        <p:spPr>
          <a:xfrm>
            <a:off x="4381500" y="3238500"/>
            <a:ext cx="381000" cy="381000"/>
          </a:xfrm>
          <a:prstGeom prst="rect">
            <a:avLst/>
          </a:prstGeom>
        </p:spPr>
      </p:pic>
      <p:pic>
        <p:nvPicPr>
          <p:cNvPr id="9" name="Content Placeholder 8"/>
          <p:cNvPicPr>
            <a:picLocks noChangeAspect="1"/>
          </p:cNvPicPr>
          <p:nvPr>
            <p:ph sz="half" idx="2"/>
          </p:nvPr>
        </p:nvPicPr>
        <p:blipFill>
          <a:blip r:embed="rId6"/>
          <a:stretch>
            <a:fillRect/>
          </a:stretch>
        </p:blipFill>
        <p:spPr>
          <a:xfrm>
            <a:off x="723900" y="2059305"/>
            <a:ext cx="3533775" cy="3216275"/>
          </a:xfrm>
          <a:prstGeom prst="rect">
            <a:avLst/>
          </a:prstGeom>
        </p:spPr>
      </p:pic>
    </p:spTree>
    <p:custDataLst>
      <p:tags r:id="rId7"/>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lstStyle/>
          <a:p>
            <a:r>
              <a:t>🎯 Technologies to be Used</a:t>
            </a:r>
          </a:p>
        </p:txBody>
      </p:sp>
      <p:sp>
        <p:nvSpPr>
          <p:cNvPr id="3" name="Content Placeholder 2"/>
          <p:cNvSpPr>
            <a:spLocks noGrp="1"/>
          </p:cNvSpPr>
          <p:nvPr>
            <p:ph sz="half" idx="1"/>
          </p:nvPr>
        </p:nvSpPr>
        <p:spPr>
          <a:xfrm>
            <a:off x="457200" y="1600200"/>
            <a:ext cx="4953000" cy="4504055"/>
          </a:xfrm>
        </p:spPr>
        <p:txBody>
          <a:bodyPr>
            <a:normAutofit lnSpcReduction="10000"/>
          </a:bodyPr>
          <a:lstStyle/>
          <a:p/>
          <a:p>
            <a:pPr marL="0" indent="0">
              <a:buNone/>
              <a:defRPr sz="1800">
                <a:solidFill>
                  <a:srgbClr val="323232"/>
                </a:solidFill>
              </a:defRPr>
            </a:pPr>
            <a:r>
              <a:rPr sz="2400"/>
              <a:t>For th</a:t>
            </a:r>
            <a:r>
              <a:rPr lang="en-IN" sz="2400"/>
              <a:t>is project</a:t>
            </a:r>
            <a:r>
              <a:rPr sz="2400"/>
              <a:t>, our tech stack includes:</a:t>
            </a:r>
            <a:endParaRPr sz="2400"/>
          </a:p>
          <a:p>
            <a:pPr marL="0" indent="0">
              <a:buNone/>
              <a:defRPr sz="1800">
                <a:solidFill>
                  <a:srgbClr val="323232"/>
                </a:solidFill>
              </a:defRPr>
            </a:pPr>
            <a:r>
              <a:rPr sz="2400" b="1"/>
              <a:t>Front-End: </a:t>
            </a:r>
            <a:endParaRPr sz="2400"/>
          </a:p>
          <a:p>
            <a:pPr>
              <a:defRPr sz="1800">
                <a:solidFill>
                  <a:srgbClr val="323232"/>
                </a:solidFill>
              </a:defRPr>
            </a:pPr>
            <a:r>
              <a:rPr sz="2400"/>
              <a:t>CSS</a:t>
            </a:r>
            <a:endParaRPr sz="2400"/>
          </a:p>
          <a:p>
            <a:pPr>
              <a:defRPr sz="1800">
                <a:solidFill>
                  <a:srgbClr val="323232"/>
                </a:solidFill>
              </a:defRPr>
            </a:pPr>
            <a:r>
              <a:rPr sz="2400"/>
              <a:t>JavaScript</a:t>
            </a:r>
            <a:endParaRPr sz="2400"/>
          </a:p>
          <a:p>
            <a:pPr marL="0" indent="0">
              <a:buNone/>
              <a:defRPr sz="1800">
                <a:solidFill>
                  <a:srgbClr val="323232"/>
                </a:solidFill>
              </a:defRPr>
            </a:pPr>
            <a:r>
              <a:rPr sz="2400" b="1"/>
              <a:t>Middleware:</a:t>
            </a:r>
            <a:r>
              <a:rPr sz="2400"/>
              <a:t> </a:t>
            </a:r>
            <a:endParaRPr sz="2400"/>
          </a:p>
          <a:p>
            <a:pPr>
              <a:defRPr sz="1800">
                <a:solidFill>
                  <a:srgbClr val="323232"/>
                </a:solidFill>
              </a:defRPr>
            </a:pPr>
            <a:r>
              <a:rPr sz="2400"/>
              <a:t>Spring Boot</a:t>
            </a:r>
            <a:endParaRPr sz="2400"/>
          </a:p>
          <a:p>
            <a:pPr marL="0" indent="0">
              <a:buNone/>
              <a:defRPr sz="1800">
                <a:solidFill>
                  <a:srgbClr val="323232"/>
                </a:solidFill>
              </a:defRPr>
            </a:pPr>
            <a:r>
              <a:rPr sz="2400" b="1"/>
              <a:t>Database:</a:t>
            </a:r>
            <a:r>
              <a:rPr sz="2400"/>
              <a:t> </a:t>
            </a:r>
            <a:endParaRPr sz="2400"/>
          </a:p>
          <a:p>
            <a:pPr>
              <a:defRPr sz="1800">
                <a:solidFill>
                  <a:srgbClr val="323232"/>
                </a:solidFill>
              </a:defRPr>
            </a:pPr>
            <a:r>
              <a:rPr sz="2400"/>
              <a:t>MySQL</a:t>
            </a:r>
            <a:br>
              <a:rPr sz="2400"/>
            </a:br>
            <a:endParaRPr sz="2400"/>
          </a:p>
        </p:txBody>
      </p:sp>
      <p:pic>
        <p:nvPicPr>
          <p:cNvPr id="4" name="Content Placeholder 3"/>
          <p:cNvPicPr>
            <a:picLocks noChangeAspect="1"/>
          </p:cNvPicPr>
          <p:nvPr>
            <p:ph sz="half" idx="2"/>
          </p:nvPr>
        </p:nvPicPr>
        <p:blipFill>
          <a:blip r:embed="rId1"/>
          <a:stretch>
            <a:fillRect/>
          </a:stretch>
        </p:blipFill>
        <p:spPr>
          <a:xfrm>
            <a:off x="5410200" y="2702560"/>
            <a:ext cx="3276600" cy="189420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lstStyle/>
          <a:p>
            <a:r>
              <a:t>🎯 Front-End Development</a:t>
            </a:r>
          </a:p>
        </p:txBody>
      </p:sp>
      <p:sp>
        <p:nvSpPr>
          <p:cNvPr id="3" name="Content Placeholder 2"/>
          <p:cNvSpPr>
            <a:spLocks noGrp="1"/>
          </p:cNvSpPr>
          <p:nvPr>
            <p:ph sz="half" idx="1"/>
          </p:nvPr>
        </p:nvSpPr>
        <p:spPr/>
        <p:txBody>
          <a:bodyPr>
            <a:normAutofit fontScale="50000"/>
          </a:bodyPr>
          <a:lstStyle/>
          <a:p/>
          <a:p>
            <a:pPr>
              <a:defRPr sz="1800">
                <a:solidFill>
                  <a:srgbClr val="323232"/>
                </a:solidFill>
              </a:defRPr>
            </a:pPr>
            <a:br/>
            <a:r>
              <a:rPr sz="2665"/>
              <a:t>The user interface is designed with HTML, CSS, and JavaScript, utilizing Bootstrap for responsive layouts. The interface is clean and intuitive, aimed at minimizing confusion and making it easy for students to navigate through their event options.</a:t>
            </a:r>
            <a:br>
              <a:rPr sz="2665"/>
            </a:br>
            <a:br>
              <a:rPr sz="2665"/>
            </a:br>
            <a:r>
              <a:rPr sz="2665"/>
              <a:t>🛠 Middleware (Business Logic Layer):</a:t>
            </a:r>
            <a:br>
              <a:rPr sz="2665"/>
            </a:br>
            <a:r>
              <a:rPr sz="2665"/>
              <a:t>The business logic is built using Spring Boot to handle backend operations, such as event creation, notifications, and tracking student participation. This layer ensures smooth operations and efficient handling of user inputs and event data.</a:t>
            </a:r>
            <a:br>
              <a:rPr sz="2665"/>
            </a:br>
            <a:br>
              <a:rPr sz="2665"/>
            </a:br>
            <a:r>
              <a:rPr sz="2665"/>
              <a:t>💾 Database Connectivity:</a:t>
            </a:r>
            <a:br>
              <a:rPr sz="2665"/>
            </a:br>
            <a:r>
              <a:rPr sz="2665"/>
              <a:t>We used Spring Data JPA to manage the connection to our database, where information about events, student registrations, and activity logs are stored. This ensures efficient storage and retrieval of event data.</a:t>
            </a:r>
            <a:br>
              <a:rPr sz="2665"/>
            </a:br>
            <a:endParaRPr sz="2665"/>
          </a:p>
        </p:txBody>
      </p:sp>
      <p:pic>
        <p:nvPicPr>
          <p:cNvPr id="4" name="Content Placeholder 3"/>
          <p:cNvPicPr>
            <a:picLocks noChangeAspect="1"/>
          </p:cNvPicPr>
          <p:nvPr>
            <p:ph sz="half" idx="2"/>
          </p:nvPr>
        </p:nvPicPr>
        <p:blipFill>
          <a:blip r:embed="rId1"/>
          <a:stretch>
            <a:fillRect/>
          </a:stretch>
        </p:blipFill>
        <p:spPr>
          <a:xfrm>
            <a:off x="4648200" y="1964690"/>
            <a:ext cx="4038600" cy="370332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Mask group111"/>
          <p:cNvPicPr>
            <a:picLocks noChangeAspect="1"/>
          </p:cNvPicPr>
          <p:nvPr>
            <p:custDataLst>
              <p:tags r:id="rId1"/>
            </p:custDataLst>
          </p:nvPr>
        </p:nvPicPr>
        <p:blipFill>
          <a:blip r:embed="rId2"/>
          <a:srcRect b="369"/>
          <a:stretch>
            <a:fillRect/>
          </a:stretch>
        </p:blipFill>
        <p:spPr>
          <a:xfrm>
            <a:off x="0" y="857250"/>
            <a:ext cx="9144000" cy="2571750"/>
          </a:xfrm>
          <a:prstGeom prst="rect">
            <a:avLst/>
          </a:prstGeom>
          <a:ln w="9525" cap="flat" cmpd="sng" algn="ctr">
            <a:solidFill>
              <a:schemeClr val="dk1">
                <a:lumMod val="40000"/>
                <a:lumOff val="60000"/>
                <a:alpha val="50000"/>
              </a:schemeClr>
            </a:solidFill>
            <a:prstDash val="solid"/>
            <a:round/>
            <a:headEnd type="none" w="med" len="med"/>
            <a:tailEnd type="none" w="med" len="med"/>
          </a:ln>
        </p:spPr>
      </p:pic>
      <p:sp>
        <p:nvSpPr>
          <p:cNvPr id="15" name="矩形: 圆角 14"/>
          <p:cNvSpPr/>
          <p:nvPr>
            <p:custDataLst>
              <p:tags r:id="rId3"/>
            </p:custDataLst>
          </p:nvPr>
        </p:nvSpPr>
        <p:spPr>
          <a:xfrm>
            <a:off x="485775" y="3429000"/>
            <a:ext cx="7954010" cy="3093085"/>
          </a:xfrm>
          <a:prstGeom prst="roundRect">
            <a:avLst>
              <a:gd name="adj" fmla="val 9236"/>
            </a:avLst>
          </a:prstGeom>
          <a:solidFill>
            <a:schemeClr val="lt1">
              <a:lumMod val="100000"/>
            </a:schemeClr>
          </a:solidFill>
          <a:ln w="3175" cap="flat" cmpd="sng" algn="ctr">
            <a:solidFill>
              <a:schemeClr val="accent1">
                <a:lumMod val="100000"/>
                <a:alpha val="20000"/>
              </a:schemeClr>
            </a:solidFill>
            <a:prstDash val="solid"/>
            <a:round/>
            <a:headEnd type="none" w="med" len="med"/>
            <a:tailEnd type="none" w="med" len="med"/>
          </a:ln>
          <a:effectLst>
            <a:outerShdw blurRad="508000" dist="76200" dir="5399999" algn="bl" rotWithShape="0">
              <a:schemeClr val="accent1">
                <a:alpha val="20000"/>
              </a:schemeClr>
            </a:outerShdw>
          </a:effectLst>
        </p:spPr>
        <p:txBody>
          <a:bodyPr rtlCol="0" anchor="ctr"/>
          <a:lstStyle/>
          <a:p>
            <a:pPr algn="ctr"/>
            <a:endParaRPr kumimoji="1" lang="en-IN" altLang="en-US" sz="2400">
              <a:latin typeface="+mj-lt"/>
              <a:sym typeface="Arial" panose="020B0604020202020204" pitchFamily="34" charset="0"/>
            </a:endParaRPr>
          </a:p>
        </p:txBody>
      </p:sp>
      <p:sp>
        <p:nvSpPr>
          <p:cNvPr id="29" name="标题"/>
          <p:cNvSpPr txBox="1"/>
          <p:nvPr>
            <p:custDataLst>
              <p:tags r:id="rId4"/>
            </p:custDataLst>
          </p:nvPr>
        </p:nvSpPr>
        <p:spPr>
          <a:xfrm>
            <a:off x="1145381" y="3290888"/>
            <a:ext cx="7105174" cy="584359"/>
          </a:xfrm>
          <a:prstGeom prst="rect">
            <a:avLst/>
          </a:prstGeom>
          <a:noFill/>
        </p:spPr>
        <p:txBody>
          <a:bodyPr wrap="square" lIns="0" tIns="0" rIns="0" bIns="0" rtlCol="0" anchor="b">
            <a:normAutofit/>
          </a:bodyPr>
          <a:lstStyle>
            <a:defPPr>
              <a:defRPr lang="en-US">
                <a:latin typeface="+mj-lt"/>
              </a:defRPr>
            </a:defPPr>
            <a:lvl1pPr>
              <a:lnSpc>
                <a:spcPct val="131000"/>
              </a:lnSpc>
              <a:defRPr sz="3400" b="1">
                <a:solidFill>
                  <a:schemeClr val="dk1"/>
                </a:solidFill>
                <a:latin typeface="+mj-lt"/>
              </a:defRPr>
            </a:lvl1pPr>
          </a:lstStyle>
          <a:p>
            <a:r>
              <a:rPr lang="en-US" sz="2550" dirty="0">
                <a:latin typeface="+mj-lt"/>
              </a:rPr>
              <a:t>🎯</a:t>
            </a:r>
            <a:r>
              <a:rPr lang="en-IN" altLang="en-US" sz="2550" dirty="0">
                <a:latin typeface="+mj-lt"/>
              </a:rPr>
              <a:t>Admin </a:t>
            </a:r>
            <a:r>
              <a:rPr lang="en-US" sz="2550" dirty="0">
                <a:latin typeface="+mj-lt"/>
              </a:rPr>
              <a:t>Modules</a:t>
            </a:r>
            <a:endParaRPr lang="en-US" sz="2550" dirty="0">
              <a:latin typeface="+mj-lt"/>
            </a:endParaRPr>
          </a:p>
        </p:txBody>
      </p:sp>
      <p:sp>
        <p:nvSpPr>
          <p:cNvPr id="4" name="矩形 3"/>
          <p:cNvSpPr/>
          <p:nvPr>
            <p:custDataLst>
              <p:tags r:id="rId5"/>
            </p:custDataLst>
          </p:nvPr>
        </p:nvSpPr>
        <p:spPr>
          <a:xfrm>
            <a:off x="1125220" y="4013835"/>
            <a:ext cx="3881120" cy="925195"/>
          </a:xfrm>
          <a:prstGeom prst="rect">
            <a:avLst/>
          </a:prstGeom>
          <a:noFill/>
        </p:spPr>
        <p:txBody>
          <a:bodyPr wrap="square" lIns="0" tIns="0" rIns="0" bIns="0" rtlCol="0" anchor="t">
            <a:noAutofit/>
          </a:bodyPr>
          <a:p>
            <a:pPr>
              <a:lnSpc>
                <a:spcPct val="150000"/>
              </a:lnSpc>
              <a:spcBef>
                <a:spcPct val="0"/>
              </a:spcBef>
              <a:spcAft>
                <a:spcPct val="0"/>
              </a:spcAft>
            </a:pPr>
            <a:r>
              <a:rPr lang="en-IN" altLang="en-US" sz="1600" dirty="0">
                <a:solidFill>
                  <a:srgbClr val="000000"/>
                </a:solidFill>
                <a:latin typeface="+mn-lt"/>
                <a:sym typeface="+mn-ea"/>
              </a:rPr>
              <a:t>ADMIN LOGIN</a:t>
            </a:r>
            <a:endParaRPr lang="en-IN" altLang="en-US" sz="1600" dirty="0">
              <a:solidFill>
                <a:srgbClr val="000000"/>
              </a:solidFill>
              <a:latin typeface="+mn-lt"/>
              <a:sym typeface="+mn-ea"/>
            </a:endParaRPr>
          </a:p>
          <a:p>
            <a:pPr>
              <a:lnSpc>
                <a:spcPct val="150000"/>
              </a:lnSpc>
              <a:spcBef>
                <a:spcPct val="0"/>
              </a:spcBef>
              <a:spcAft>
                <a:spcPct val="0"/>
              </a:spcAft>
            </a:pPr>
            <a:r>
              <a:rPr lang="en-IN" altLang="en-US" sz="1600" dirty="0">
                <a:solidFill>
                  <a:srgbClr val="000000"/>
                </a:solidFill>
                <a:latin typeface="+mn-lt"/>
                <a:sym typeface="+mn-ea"/>
              </a:rPr>
              <a:t>ADMIN DASHBOARD</a:t>
            </a:r>
            <a:endParaRPr lang="en-IN" altLang="en-US" sz="1600" dirty="0">
              <a:solidFill>
                <a:srgbClr val="000000"/>
              </a:solidFill>
              <a:latin typeface="+mn-lt"/>
              <a:sym typeface="+mn-ea"/>
            </a:endParaRPr>
          </a:p>
          <a:p>
            <a:pPr>
              <a:lnSpc>
                <a:spcPct val="150000"/>
              </a:lnSpc>
              <a:spcBef>
                <a:spcPct val="0"/>
              </a:spcBef>
              <a:spcAft>
                <a:spcPct val="0"/>
              </a:spcAft>
            </a:pPr>
            <a:r>
              <a:rPr lang="en-IN" altLang="en-US" sz="1600" dirty="0">
                <a:solidFill>
                  <a:srgbClr val="000000"/>
                </a:solidFill>
                <a:latin typeface="+mn-lt"/>
                <a:sym typeface="+mn-ea"/>
              </a:rPr>
              <a:t>TRACK STUDENT PARTICIPATION</a:t>
            </a:r>
            <a:br>
              <a:rPr lang="en-IN" altLang="en-US" sz="1600" dirty="0">
                <a:solidFill>
                  <a:srgbClr val="000000"/>
                </a:solidFill>
                <a:latin typeface="+mn-lt"/>
                <a:sym typeface="+mn-ea"/>
              </a:rPr>
            </a:br>
            <a:r>
              <a:rPr lang="en-IN" altLang="en-US" sz="1600">
                <a:solidFill>
                  <a:srgbClr val="000000"/>
                </a:solidFill>
                <a:sym typeface="+mn-ea"/>
              </a:rPr>
              <a:t>GATHER FEEDBACK</a:t>
            </a:r>
            <a:br>
              <a:rPr lang="en-IN" altLang="en-US" sz="1600">
                <a:solidFill>
                  <a:srgbClr val="000000"/>
                </a:solidFill>
                <a:sym typeface="+mn-ea"/>
              </a:rPr>
            </a:br>
            <a:r>
              <a:rPr lang="en-IN" altLang="en-US" sz="1600">
                <a:solidFill>
                  <a:srgbClr val="000000"/>
                </a:solidFill>
                <a:sym typeface="+mn-ea"/>
              </a:rPr>
              <a:t>VIEW FEEDBACK</a:t>
            </a:r>
            <a:br>
              <a:rPr lang="en-IN" altLang="en-US" sz="1600">
                <a:solidFill>
                  <a:srgbClr val="000000"/>
                </a:solidFill>
                <a:sym typeface="+mn-ea"/>
              </a:rPr>
            </a:br>
            <a:endParaRPr lang="en-IN" altLang="en-US" sz="1600" dirty="0">
              <a:solidFill>
                <a:srgbClr val="000000"/>
              </a:solidFill>
              <a:latin typeface="+mn-lt"/>
              <a:sym typeface="+mn-ea"/>
            </a:endParaRPr>
          </a:p>
          <a:p>
            <a:pPr>
              <a:lnSpc>
                <a:spcPct val="150000"/>
              </a:lnSpc>
              <a:spcBef>
                <a:spcPct val="0"/>
              </a:spcBef>
              <a:spcAft>
                <a:spcPct val="0"/>
              </a:spcAft>
            </a:pPr>
            <a:r>
              <a:rPr lang="en-IN" altLang="en-US" sz="1600" dirty="0">
                <a:solidFill>
                  <a:srgbClr val="000000"/>
                </a:solidFill>
                <a:latin typeface="+mn-lt"/>
                <a:sym typeface="+mn-ea"/>
              </a:rPr>
              <a:t> </a:t>
            </a:r>
            <a:endParaRPr lang="en-IN" altLang="en-US" sz="1600" dirty="0">
              <a:solidFill>
                <a:srgbClr val="000000"/>
              </a:solidFill>
              <a:latin typeface="+mn-lt"/>
              <a:sym typeface="+mn-ea"/>
            </a:endParaRPr>
          </a:p>
        </p:txBody>
      </p:sp>
      <p:sp>
        <p:nvSpPr>
          <p:cNvPr id="11" name="矩形 10"/>
          <p:cNvSpPr/>
          <p:nvPr>
            <p:custDataLst>
              <p:tags r:id="rId6"/>
            </p:custDataLst>
          </p:nvPr>
        </p:nvSpPr>
        <p:spPr>
          <a:xfrm>
            <a:off x="4469765" y="4013835"/>
            <a:ext cx="3970020" cy="913765"/>
          </a:xfrm>
          <a:prstGeom prst="rect">
            <a:avLst/>
          </a:prstGeom>
          <a:noFill/>
        </p:spPr>
        <p:txBody>
          <a:bodyPr wrap="square" lIns="0" tIns="0" rIns="0" bIns="0" rtlCol="0" anchor="t">
            <a:noAutofit/>
          </a:bodyPr>
          <a:p>
            <a:pPr>
              <a:lnSpc>
                <a:spcPct val="150000"/>
              </a:lnSpc>
              <a:spcBef>
                <a:spcPct val="0"/>
              </a:spcBef>
              <a:spcAft>
                <a:spcPct val="0"/>
              </a:spcAft>
            </a:pPr>
            <a:r>
              <a:rPr lang="en-IN" altLang="en-US" sz="1600" dirty="0">
                <a:solidFill>
                  <a:srgbClr val="000000"/>
                </a:solidFill>
                <a:sym typeface="+mn-ea"/>
              </a:rPr>
              <a:t>ADD EVENT</a:t>
            </a:r>
            <a:endParaRPr lang="en-IN" altLang="en-US" sz="1600">
              <a:solidFill>
                <a:srgbClr val="000000"/>
              </a:solidFill>
              <a:latin typeface="+mn-lt"/>
              <a:sym typeface="+mn-ea"/>
            </a:endParaRPr>
          </a:p>
          <a:p>
            <a:pPr>
              <a:lnSpc>
                <a:spcPct val="150000"/>
              </a:lnSpc>
              <a:spcBef>
                <a:spcPct val="0"/>
              </a:spcBef>
              <a:spcAft>
                <a:spcPct val="0"/>
              </a:spcAft>
            </a:pPr>
            <a:r>
              <a:rPr lang="en-IN" altLang="en-US" sz="1600">
                <a:solidFill>
                  <a:srgbClr val="000000"/>
                </a:solidFill>
                <a:latin typeface="+mn-lt"/>
                <a:sym typeface="+mn-ea"/>
              </a:rPr>
              <a:t>MANAGE EVENT</a:t>
            </a:r>
            <a:br>
              <a:rPr lang="en-IN" altLang="en-US" sz="1600">
                <a:solidFill>
                  <a:srgbClr val="000000"/>
                </a:solidFill>
                <a:latin typeface="+mn-lt"/>
                <a:sym typeface="+mn-ea"/>
              </a:rPr>
            </a:br>
            <a:r>
              <a:rPr lang="en-IN" altLang="en-US" sz="1600">
                <a:solidFill>
                  <a:srgbClr val="000000"/>
                </a:solidFill>
                <a:latin typeface="+mn-lt"/>
                <a:sym typeface="+mn-ea"/>
              </a:rPr>
              <a:t>UPDATE EVENT</a:t>
            </a:r>
            <a:endParaRPr lang="en-IN" altLang="en-US" sz="1600">
              <a:solidFill>
                <a:srgbClr val="000000"/>
              </a:solidFill>
              <a:latin typeface="+mn-lt"/>
              <a:sym typeface="+mn-ea"/>
            </a:endParaRPr>
          </a:p>
          <a:p>
            <a:pPr>
              <a:lnSpc>
                <a:spcPct val="150000"/>
              </a:lnSpc>
              <a:spcBef>
                <a:spcPct val="0"/>
              </a:spcBef>
              <a:spcAft>
                <a:spcPct val="0"/>
              </a:spcAft>
            </a:pPr>
            <a:r>
              <a:rPr lang="en-IN" altLang="en-US" sz="1600">
                <a:solidFill>
                  <a:srgbClr val="000000"/>
                </a:solidFill>
                <a:latin typeface="+mn-lt"/>
                <a:sym typeface="+mn-ea"/>
              </a:rPr>
              <a:t>MANAGE STUDENT CREDENTIALS</a:t>
            </a:r>
            <a:endParaRPr lang="en-IN" altLang="en-US" sz="1600">
              <a:solidFill>
                <a:srgbClr val="000000"/>
              </a:solidFill>
              <a:latin typeface="+mn-lt"/>
              <a:sym typeface="+mn-ea"/>
            </a:endParaRPr>
          </a:p>
        </p:txBody>
      </p:sp>
    </p:spTree>
    <p:custDataLst>
      <p:tags r:id="rId7"/>
    </p:custDataLst>
  </p:cSld>
  <p:clrMapOvr>
    <a:masterClrMapping/>
  </p:clrMapOvr>
</p:sld>
</file>

<file path=ppt/tags/tag1.xml><?xml version="1.0" encoding="utf-8"?>
<p:tagLst xmlns:p="http://schemas.openxmlformats.org/presentationml/2006/main">
  <p:tag name="KSO_WM_CHIP_GROUPID" val="625cd07c96a3ef861819ea24"/>
  <p:tag name="KSO_WM_CHIP_XID" val="625cd09f96a3ef861819f2f9"/>
  <p:tag name="KSO_WM_UNIT_DEC_AREA_ID" val="a8862b50e9b2462fa7af3cdd97525923"/>
  <p:tag name="KSO_WM_CHIP_FILLAREA_FILL_RULE" val="{&quot;fill_align&quot;:&quot;cm&quot;,&quot;fill_effect&quot;:[],&quot;fill_mode&quot;:&quot;full&quot;,&quot;sacle_strategy&quot;:&quot;stretch&quot;}"/>
  <p:tag name="KSO_WM_UNIT_DEC_SUPPORTCHANGEPIC" val="0"/>
  <p:tag name="KSO_WM_UNIT_DEC_CHANGEPICRESERVED" val="1"/>
  <p:tag name="KSO_WM_ASSEMBLE_CHIP_INDEX" val="06b82832bf4c46dc9637ec61d66c2c70"/>
  <p:tag name="KSO_WM_UNIT_HIGHLIGHT" val="0"/>
  <p:tag name="KSO_WM_UNIT_COMPATIBLE" val="0"/>
  <p:tag name="KSO_WM_UNIT_DIAGRAM_ISNUMVISUAL" val="0"/>
  <p:tag name="KSO_WM_UNIT_DIAGRAM_ISREFERUNIT" val="0"/>
  <p:tag name="KSO_WM_UNIT_TYPE" val="i"/>
  <p:tag name="KSO_WM_UNIT_INDEX" val="1"/>
  <p:tag name="KSO_WM_UNIT_ID" val="_1*i*1"/>
  <p:tag name="KSO_WM_UNIT_LAYERLEVEL" val="1"/>
  <p:tag name="KSO_WM_TAG_VERSION" val="3.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0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8285_1*a*1"/>
  <p:tag name="KSO_WM_TEMPLATE_CATEGORY" val="custom"/>
  <p:tag name="KSO_WM_TEMPLATE_INDEX" val="20238285"/>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DIAGRAM_GROUP_CODE" val="l1-1"/>
  <p:tag name="KSO_WM_UNIT_USESOURCEFORMAT_APPLY" val="1"/>
  <p:tag name="KSO_WM_UNIT_PRESET_TEXT" val="Your title here"/>
</p:tagLst>
</file>

<file path=ppt/tags/tag101.xml><?xml version="1.0" encoding="utf-8"?>
<p:tagLst xmlns:p="http://schemas.openxmlformats.org/presentationml/2006/main">
  <p:tag name="KSO_WM_DIAGRAM_MAX_ITEMCNT" val="3"/>
  <p:tag name="KSO_WM_DIAGRAM_MIN_ITEMCNT" val="1"/>
  <p:tag name="KSO_WM_DIAGRAM_VIRTUALLY_FRAME" val="{&quot;height&quot;:132.14999389648438,&quot;left&quot;:-4.637480314960703,&quot;top&quot;:308.1000030517578,&quot;width&quot;:74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000000&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138"/>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35_3*l_h_f*1_1_1"/>
  <p:tag name="KSO_WM_TEMPLATE_CATEGORY" val="diagram"/>
  <p:tag name="KSO_WM_TEMPLATE_INDEX" val="20237935"/>
  <p:tag name="KSO_WM_UNIT_LAYERLEVEL" val="1_1_1"/>
  <p:tag name="KSO_WM_TAG_VERSION" val="3.0"/>
  <p:tag name="KSO_WM_BEAUTIFY_FLAG" val="#wm#"/>
  <p:tag name="KSO_WM_UNIT_PRESET_TEXT" val="Presentations are communication tools that can be used as demonstrations."/>
  <p:tag name="KSO_WM_UNIT_USESOURCEFORMAT_APPLY" val="1"/>
</p:tagLst>
</file>

<file path=ppt/tags/tag102.xml><?xml version="1.0" encoding="utf-8"?>
<p:tagLst xmlns:p="http://schemas.openxmlformats.org/presentationml/2006/main">
  <p:tag name="KSO_WM_DIAGRAM_MAX_ITEMCNT" val="3"/>
  <p:tag name="KSO_WM_DIAGRAM_MIN_ITEMCNT" val="1"/>
  <p:tag name="KSO_WM_DIAGRAM_VIRTUALLY_FRAME" val="{&quot;height&quot;:132.14999389648438,&quot;left&quot;:-4.637480314960703,&quot;top&quot;:308.1000030517578,&quot;width&quot;:74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000000&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138"/>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35_3*l_h_f*1_2_1"/>
  <p:tag name="KSO_WM_TEMPLATE_CATEGORY" val="diagram"/>
  <p:tag name="KSO_WM_TEMPLATE_INDEX" val="20237935"/>
  <p:tag name="KSO_WM_UNIT_LAYERLEVEL" val="1_1_1"/>
  <p:tag name="KSO_WM_TAG_VERSION" val="3.0"/>
  <p:tag name="KSO_WM_BEAUTIFY_FLAG" val="#wm#"/>
  <p:tag name="KSO_WM_UNIT_PRESET_TEXT" val="Presentations are communication tools that can be used as demonstrations."/>
  <p:tag name="KSO_WM_UNIT_USESOURCEFORMAT_APPLY" val="1"/>
</p:tagLst>
</file>

<file path=ppt/tags/tag103.xml><?xml version="1.0" encoding="utf-8"?>
<p:tagLst xmlns:p="http://schemas.openxmlformats.org/presentationml/2006/main">
  <p:tag name="KSO_WM_SLIDE_ID" val="custom20238285_1"/>
  <p:tag name="KSO_WM_TEMPLATE_SUBCATEGORY" val="0"/>
  <p:tag name="KSO_WM_TEMPLATE_MASTER_TYPE" val="0"/>
  <p:tag name="KSO_WM_TEMPLATE_COLOR_TYPE" val="0"/>
  <p:tag name="KSO_WM_SLIDE_ITEM_CNT" val="1"/>
  <p:tag name="KSO_WM_SLIDE_INDEX" val="1"/>
  <p:tag name="KSO_WM_TAG_VERSION" val="3.0"/>
  <p:tag name="KSO_WM_BEAUTIFY_FLAG" val="#wm#"/>
  <p:tag name="KSO_WM_TEMPLATE_CATEGORY" val="custom"/>
  <p:tag name="KSO_WM_TEMPLATE_INDEX" val="20238285"/>
  <p:tag name="KSO_WM_SLIDE_TYPE" val="text"/>
  <p:tag name="KSO_WM_SLIDE_SUBTYPE" val="picTxt"/>
  <p:tag name="KSO_WM_SLIDE_SIZE" val="745.9*95.95"/>
  <p:tag name="KSO_WM_SLIDE_POSITION" val="118.15*379"/>
  <p:tag name="KSO_WM_SLIDE_LAYOUT" val="a_d_l"/>
  <p:tag name="KSO_WM_SLIDE_LAYOUT_CNT" val="1_1_1"/>
  <p:tag name="KSO_WM_SPECIAL_SOURCE" val="bdnull"/>
  <p:tag name="KSO_WM_DIAGRAM_GROUP_CODE" val="l1-1"/>
  <p:tag name="KSO_WM_SLIDE_DIAGTYPE" val="l"/>
</p:tagLst>
</file>

<file path=ppt/tags/tag10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285_1*i*1"/>
  <p:tag name="KSO_WM_TEMPLATE_CATEGORY" val="custom"/>
  <p:tag name="KSO_WM_TEMPLATE_INDEX" val="20238285"/>
  <p:tag name="KSO_WM_UNIT_LAYERLEVEL" val="1"/>
  <p:tag name="KSO_WM_TAG_VERSION" val="3.0"/>
  <p:tag name="KSO_WM_UNIT_FILL_FORE_SCHEMECOLOR_INDEX" val="2"/>
  <p:tag name="KSO_WM_UNIT_FILL_TYPE" val="1"/>
  <p:tag name="KSO_WM_UNIT_LINE_FORE_SCHEMECOLOR_INDEX" val="5"/>
  <p:tag name="KSO_WM_UNIT_LINE_FILL_TYPE" val="2"/>
  <p:tag name="KSO_WM_UNIT_SHADOW_SCHEMECOLOR_INDEX" val="5"/>
  <p:tag name="KSO_WM_UNIT_TEXT_FILL_FORE_SCHEMECOLOR_INDEX" val="13"/>
  <p:tag name="KSO_WM_UNIT_TEXT_FILL_TYPE" val="1"/>
  <p:tag name="KSO_WM_UNIT_USESOURCEFORMAT_APPLY" val="1"/>
</p:tagLst>
</file>

<file path=ppt/tags/tag10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38285_1*a*1"/>
  <p:tag name="KSO_WM_TEMPLATE_CATEGORY" val="custom"/>
  <p:tag name="KSO_WM_TEMPLATE_INDEX" val="20238285"/>
  <p:tag name="KSO_WM_UNIT_LAYERLEVEL" val="1"/>
  <p:tag name="KSO_WM_TAG_VERSION" val="3.0"/>
  <p:tag name="KSO_WM_BEAUTIFY_FLAG" val="#wm#"/>
  <p:tag name="KSO_WM_UNIT_TEXT_FILL_FORE_SCHEMECOLOR_INDEX_BRIGHTNESS" val="0.15"/>
  <p:tag name="KSO_WM_UNIT_TEXT_FILL_FORE_SCHEMECOLOR_INDEX" val="13"/>
  <p:tag name="KSO_WM_UNIT_TEXT_FILL_TYPE" val="1"/>
  <p:tag name="KSO_WM_DIAGRAM_GROUP_CODE" val="l1-1"/>
  <p:tag name="KSO_WM_UNIT_USESOURCEFORMAT_APPLY" val="1"/>
  <p:tag name="KSO_WM_UNIT_PRESET_TEXT" val="Your title here"/>
</p:tagLst>
</file>

<file path=ppt/tags/tag106.xml><?xml version="1.0" encoding="utf-8"?>
<p:tagLst xmlns:p="http://schemas.openxmlformats.org/presentationml/2006/main">
  <p:tag name="KSO_WM_DIAGRAM_MAX_ITEMCNT" val="3"/>
  <p:tag name="KSO_WM_DIAGRAM_MIN_ITEMCNT" val="1"/>
  <p:tag name="KSO_WM_DIAGRAM_VIRTUALLY_FRAME" val="{&quot;height&quot;:132.14999389648438,&quot;left&quot;:-4.637480314960703,&quot;top&quot;:308.1000030517578,&quot;width&quot;:74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000000&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DIAGRAM_VERSION" val="3"/>
  <p:tag name="KSO_WM_DIAGRAM_COLOR_TRICK" val="1"/>
  <p:tag name="KSO_WM_DIAGRAM_COLOR_TEXT_CAN_REMOVE" val="n"/>
  <p:tag name="KSO_WM_UNIT_SUBTYPE" val="a"/>
  <p:tag name="KSO_WM_UNIT_NOCLEAR" val="0"/>
  <p:tag name="KSO_WM_UNIT_VALUE" val="138"/>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35_3*l_h_f*1_1_1"/>
  <p:tag name="KSO_WM_TEMPLATE_CATEGORY" val="diagram"/>
  <p:tag name="KSO_WM_TEMPLATE_INDEX" val="20237935"/>
  <p:tag name="KSO_WM_UNIT_LAYERLEVEL" val="1_1_1"/>
  <p:tag name="KSO_WM_TAG_VERSION" val="3.0"/>
  <p:tag name="KSO_WM_BEAUTIFY_FLAG" val="#wm#"/>
  <p:tag name="KSO_WM_UNIT_PRESET_TEXT" val="Presentations are communication tools that can be used as demonstrations."/>
  <p:tag name="KSO_WM_UNIT_USESOURCEFORMAT_APPLY" val="1"/>
</p:tagLst>
</file>

<file path=ppt/tags/tag107.xml><?xml version="1.0" encoding="utf-8"?>
<p:tagLst xmlns:p="http://schemas.openxmlformats.org/presentationml/2006/main">
  <p:tag name="KSO_WM_BEAUTIFY_FLAG" val="#wm#"/>
  <p:tag name="KSO_WM_TEMPLATE_CATEGORY" val="custom"/>
  <p:tag name="KSO_WM_TEMPLATE_INDEX" val="20238285"/>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2.xml><?xml version="1.0" encoding="utf-8"?>
<p:tagLst xmlns:p="http://schemas.openxmlformats.org/presentationml/2006/main">
  <p:tag name="KSO_WM_CHIP_GROUPID" val="625cd07c96a3ef861819ea24"/>
  <p:tag name="KSO_WM_CHIP_XID" val="625cd09f96a3ef861819ef11"/>
  <p:tag name="KSO_WM_UNIT_DEC_AREA_ID" val="a99054ed58334a9eb06e3a4e490da6a0"/>
  <p:tag name="KSO_WM_CHIP_FILLAREA_FILL_RULE" val="{&quot;fill_align&quot;:&quot;cm&quot;,&quot;fill_effect&quot;:[],&quot;fill_mode&quot;:&quot;adaptive&quot;,&quot;sacle_strategy&quot;:&quot;stretch&quot;}"/>
  <p:tag name="KSO_WM_UNIT_DEC_SUPPORTCHANGEPIC" val="0"/>
  <p:tag name="KSO_WM_UNIT_DEC_CHANGEPICRESERVED" val="1"/>
  <p:tag name="KSO_WM_ASSEMBLE_CHIP_INDEX" val="bc702ff1dfc64b939bb68bb3a52db00e"/>
  <p:tag name="KSO_WM_UNIT_HIGHLIGHT" val="0"/>
  <p:tag name="KSO_WM_UNIT_COMPATIBLE" val="0"/>
  <p:tag name="KSO_WM_UNIT_DIAGRAM_ISNUMVISUAL" val="0"/>
  <p:tag name="KSO_WM_UNIT_DIAGRAM_ISREFERUNIT" val="0"/>
  <p:tag name="KSO_WM_UNIT_TYPE" val="i"/>
  <p:tag name="KSO_WM_UNIT_INDEX" val="1"/>
  <p:tag name="KSO_WM_UNIT_ID" val="_3*i*1"/>
  <p:tag name="KSO_WM_UNIT_LAYERLEVEL" val="1"/>
  <p:tag name="KSO_WM_TAG_VERSION" val="3.0"/>
  <p:tag name="KSO_WM_BEAUTIFY_FLAG" val="#wm#"/>
</p:tagLst>
</file>

<file path=ppt/tags/tag13.xml><?xml version="1.0" encoding="utf-8"?>
<p:tagLst xmlns:p="http://schemas.openxmlformats.org/presentationml/2006/main">
  <p:tag name="KSO_WM_CHIP_GROUPID" val="625cd07c96a3ef861819ea24"/>
  <p:tag name="KSO_WM_CHIP_XID" val="625cd09f96a3ef861819ef0d"/>
  <p:tag name="KSO_WM_UNIT_DEC_AREA_ID" val="f423bf7cd351475fbad652d434845c89"/>
  <p:tag name="KSO_WM_CHIP_FILLAREA_FILL_RULE" val="{&quot;fill_align&quot;:&quot;lb&quot;,&quot;fill_effect&quot;:[],&quot;fill_mode&quot;:&quot;adaptive&quot;,&quot;sacle_strategy&quot;:&quot;stretch&quot;}"/>
  <p:tag name="KSO_WM_UNIT_DEC_SUPPORTCHANGEPIC" val="0"/>
  <p:tag name="KSO_WM_UNIT_DEC_CHANGEPICRESERVED" val="1"/>
  <p:tag name="KSO_WM_ASSEMBLE_CHIP_INDEX" val="3a89ed2e2fef4fc8a596f13a44aa778c"/>
  <p:tag name="KSO_WM_UNIT_HIGHLIGHT" val="0"/>
  <p:tag name="KSO_WM_UNIT_COMPATIBLE" val="0"/>
  <p:tag name="KSO_WM_UNIT_DIAGRAM_ISNUMVISUAL" val="0"/>
  <p:tag name="KSO_WM_UNIT_DIAGRAM_ISREFERUNIT" val="0"/>
  <p:tag name="KSO_WM_UNIT_TYPE" val="i"/>
  <p:tag name="KSO_WM_UNIT_INDEX" val="2"/>
  <p:tag name="KSO_WM_UNIT_ID" val="_3*i*2"/>
  <p:tag name="KSO_WM_UNIT_LAYERLEVEL" val="1"/>
  <p:tag name="KSO_WM_TAG_VERSION" val="3.0"/>
  <p:tag name="KSO_WM_BEAUTIFY_FLAG" val="#wm#"/>
</p:tagLst>
</file>

<file path=ppt/tags/tag14.xml><?xml version="1.0" encoding="utf-8"?>
<p:tagLst xmlns:p="http://schemas.openxmlformats.org/presentationml/2006/main">
  <p:tag name="KSO_WM_CHIP_GROUPID" val="625cd07c96a3ef861819ea24"/>
  <p:tag name="KSO_WM_CHIP_XID" val="625cd09f96a3ef861819ef0b"/>
  <p:tag name="KSO_WM_UNIT_DEC_AREA_ID" val="8fc2936ced724e1a9908578d181a2317"/>
  <p:tag name="KSO_WM_CHIP_FILLAREA_FILL_RULE" val="{&quot;fill_align&quot;:&quot;rt&quot;,&quot;fill_effect&quot;:[],&quot;fill_mode&quot;:&quot;adaptive&quot;,&quot;sacle_strategy&quot;:&quot;stretch&quot;}"/>
  <p:tag name="KSO_WM_UNIT_DEC_SUPPORTCHANGEPIC" val="0"/>
  <p:tag name="KSO_WM_UNIT_DEC_CHANGEPICRESERVED" val="1"/>
  <p:tag name="KSO_WM_ASSEMBLE_CHIP_INDEX" val="b3412a647b6b4cfcac807d0c35945a1b"/>
  <p:tag name="KSO_WM_UNIT_HIGHLIGHT" val="0"/>
  <p:tag name="KSO_WM_UNIT_COMPATIBLE" val="0"/>
  <p:tag name="KSO_WM_UNIT_DIAGRAM_ISNUMVISUAL" val="0"/>
  <p:tag name="KSO_WM_UNIT_DIAGRAM_ISREFERUNIT" val="0"/>
  <p:tag name="KSO_WM_UNIT_TYPE" val="i"/>
  <p:tag name="KSO_WM_UNIT_INDEX" val="3"/>
  <p:tag name="KSO_WM_UNIT_ID" val="_3*i*3"/>
  <p:tag name="KSO_WM_UNIT_LAYERLEVEL" val="1"/>
  <p:tag name="KSO_WM_TAG_VERSION" val="3.0"/>
  <p:tag name="KSO_WM_BEAUTIFY_FLAG" val="#wm#"/>
</p:tagLst>
</file>

<file path=ppt/tags/tag15.xml><?xml version="1.0" encoding="utf-8"?>
<p:tagLst xmlns:p="http://schemas.openxmlformats.org/presentationml/2006/main">
  <p:tag name="KSO_WM_UNIT_ISCONTENTSTITLE" val="1"/>
  <p:tag name="KSO_WM_UNIT_ISNUMDGMTITLE" val="0"/>
  <p:tag name="KSO_WM_UNIT_PRESET_TEXT" val="标题"/>
  <p:tag name="KSO_WM_UNIT_NOCLEAR" val="0"/>
  <p:tag name="KSO_WM_UNIT_VALUE" val="3"/>
  <p:tag name="KSO_WM_UNIT_HIGHLIGHT" val="0"/>
  <p:tag name="KSO_WM_UNIT_COMPATIBLE" val="0"/>
  <p:tag name="KSO_WM_UNIT_DIAGRAM_ISNUMVISUAL" val="0"/>
  <p:tag name="KSO_WM_UNIT_DIAGRAM_ISREFERUNIT" val="0"/>
  <p:tag name="KSO_WM_UNIT_TYPE" val="a"/>
  <p:tag name="KSO_WM_UNIT_INDEX" val="1"/>
  <p:tag name="KSO_WM_UNIT_ID" val="_3*a*1"/>
  <p:tag name="KSO_WM_UNIT_LAYERLEVEL" val="1"/>
  <p:tag name="KSO_WM_TAG_VERSION" val="3.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9.xml><?xml version="1.0" encoding="utf-8"?>
<p:tagLst xmlns:p="http://schemas.openxmlformats.org/presentationml/2006/main">
  <p:tag name="KSO_WM_UNIT_BLOCK" val="0"/>
  <p:tag name="KSO_WM_UNIT_DEC_AREA_ID" val="7232a9ce6a4c417da7c86d7bc30540bf"/>
  <p:tag name="KSO_WM_CHIP_GROUPID" val="625cceb5fa96911f219256ed"/>
  <p:tag name="KSO_WM_CHIP_XID" val="625d0d8bfa96911f219258c4"/>
  <p:tag name="KSO_WM_UNIT_LINE_FORE_SCHEMECOLOR_INDEX_BRIGHTNESS" val="0"/>
  <p:tag name="KSO_WM_UNIT_LINE_FORE_SCHEMECOLOR_INDEX" val="5"/>
  <p:tag name="KSO_WM_UNIT_LINE_FILL_TYPE" val="2"/>
  <p:tag name="KSO_WM_UNIT_HIGHLIGHT" val="0"/>
  <p:tag name="KSO_WM_UNIT_COMPATIBLE" val="0"/>
  <p:tag name="KSO_WM_UNIT_DIAGRAM_ISNUMVISUAL" val="0"/>
  <p:tag name="KSO_WM_UNIT_DIAGRAM_ISREFERUNIT" val="0"/>
  <p:tag name="KSO_WM_UNIT_TYPE" val="i"/>
  <p:tag name="KSO_WM_UNIT_INDEX" val="4"/>
  <p:tag name="KSO_WM_UNIT_ID" val="_3*i*4"/>
  <p:tag name="KSO_WM_UNIT_LAYERLEVEL" val="1"/>
  <p:tag name="KSO_WM_TAG_VERSION" val="3.0"/>
  <p:tag name="KSO_WM_BEAUTIFY_FLAG" val="#wm#"/>
</p:tagLst>
</file>

<file path=ppt/tags/tag2.xml><?xml version="1.0" encoding="utf-8"?>
<p:tagLst xmlns:p="http://schemas.openxmlformats.org/presentationml/2006/main">
  <p:tag name="KSO_WM_CHIP_GROUPID" val="625cd07c96a3ef861819ea24"/>
  <p:tag name="KSO_WM_CHIP_XID" val="625cd09f96a3ef861819f2b9"/>
  <p:tag name="KSO_WM_UNIT_DEC_AREA_ID" val="894575ef6f7c4107b93e3fbf4a77463a"/>
  <p:tag name="KSO_WM_CHIP_FILLAREA_FILL_RULE" val="{&quot;fill_align&quot;:&quot;rm&quot;,&quot;fill_effect&quot;:[],&quot;fill_mode&quot;:&quot;adaptive&quot;,&quot;sacle_strategy&quot;:&quot;stretch&quot;}"/>
  <p:tag name="KSO_WM_UNIT_DEC_SUPPORTCHANGEPIC" val="0"/>
  <p:tag name="KSO_WM_UNIT_DEC_CHANGEPICRESERVED" val="1"/>
  <p:tag name="KSO_WM_ASSEMBLE_CHIP_INDEX" val="78d4239324df483ca922275d664759ba"/>
  <p:tag name="KSO_WM_UNIT_HIGHLIGHT" val="0"/>
  <p:tag name="KSO_WM_UNIT_COMPATIBLE" val="0"/>
  <p:tag name="KSO_WM_UNIT_DIAGRAM_ISNUMVISUAL" val="0"/>
  <p:tag name="KSO_WM_UNIT_DIAGRAM_ISREFERUNIT" val="0"/>
  <p:tag name="KSO_WM_UNIT_TYPE" val="i"/>
  <p:tag name="KSO_WM_UNIT_INDEX" val="2"/>
  <p:tag name="KSO_WM_UNIT_ID" val="_1*i*2"/>
  <p:tag name="KSO_WM_UNIT_LAYERLEVEL" val="1"/>
  <p:tag name="KSO_WM_TAG_VERSION" val="3.0"/>
  <p:tag name="KSO_WM_BEAUTIFY_FLAG" val="#wm#"/>
</p:tagLst>
</file>

<file path=ppt/tags/tag20.xml><?xml version="1.0" encoding="utf-8"?>
<p:tagLst xmlns:p="http://schemas.openxmlformats.org/presentationml/2006/main">
  <p:tag name="KSO_WM_UNIT_BLOCK" val="0"/>
  <p:tag name="KSO_WM_UNIT_DEC_AREA_ID" val="e45e6bccbabc4ddc937be8a77998ceac"/>
  <p:tag name="KSO_WM_CHIP_GROUPID" val="625cceb5fa96911f219256ed"/>
  <p:tag name="KSO_WM_CHIP_XID" val="625d0d8bfa96911f219258c4"/>
  <p:tag name="KSO_WM_UNIT_LINE_FORE_SCHEMECOLOR_INDEX_BRIGHTNESS" val="-0.25"/>
  <p:tag name="KSO_WM_UNIT_LINE_FORE_SCHEMECOLOR_INDEX" val="5"/>
  <p:tag name="KSO_WM_UNIT_LINE_FILL_TYPE" val="2"/>
  <p:tag name="KSO_WM_UNIT_HIGHLIGHT" val="0"/>
  <p:tag name="KSO_WM_UNIT_COMPATIBLE" val="0"/>
  <p:tag name="KSO_WM_UNIT_DIAGRAM_ISNUMVISUAL" val="0"/>
  <p:tag name="KSO_WM_UNIT_DIAGRAM_ISREFERUNIT" val="0"/>
  <p:tag name="KSO_WM_UNIT_TYPE" val="i"/>
  <p:tag name="KSO_WM_UNIT_INDEX" val="5"/>
  <p:tag name="KSO_WM_UNIT_ID" val="_3*i*5"/>
  <p:tag name="KSO_WM_UNIT_LAYERLEVEL" val="1"/>
  <p:tag name="KSO_WM_TAG_VERSION" val="3.0"/>
  <p:tag name="KSO_WM_BEAUTIFY_FLAG" val="#wm#"/>
</p:tagLst>
</file>

<file path=ppt/tags/tag21.xml><?xml version="1.0" encoding="utf-8"?>
<p:tagLst xmlns:p="http://schemas.openxmlformats.org/presentationml/2006/main">
  <p:tag name="KSO_WM_CHIP_GROUPID" val="625cd07c96a3ef861819ea24"/>
  <p:tag name="KSO_WM_CHIP_XID" val="625cd09f96a3ef861819f16c"/>
  <p:tag name="KSO_WM_UNIT_DEC_AREA_ID" val="bb64b4435d7848c8bd414e8524a9a944"/>
  <p:tag name="KSO_WM_CHIP_FILLAREA_FILL_RULE" val="{&quot;fill_align&quot;:&quot;cm&quot;,&quot;fill_effect&quot;:[],&quot;fill_mode&quot;:&quot;full&quot;,&quot;sacle_strategy&quot;:&quot;stretch&quot;}"/>
  <p:tag name="KSO_WM_UNIT_DEC_SUPPORTCHANGEPIC" val="0"/>
  <p:tag name="KSO_WM_UNIT_DEC_CHANGEPICRESERVED" val="1"/>
  <p:tag name="KSO_WM_ASSEMBLE_CHIP_INDEX" val="737c3d552a964e7396f97cb19003d731"/>
  <p:tag name="KSO_WM_UNIT_HIGHLIGHT" val="0"/>
  <p:tag name="KSO_WM_UNIT_COMPATIBLE" val="0"/>
  <p:tag name="KSO_WM_UNIT_DIAGRAM_ISNUMVISUAL" val="0"/>
  <p:tag name="KSO_WM_UNIT_DIAGRAM_ISREFERUNIT" val="0"/>
  <p:tag name="KSO_WM_UNIT_TYPE" val="i"/>
  <p:tag name="KSO_WM_UNIT_INDEX" val="1"/>
  <p:tag name="KSO_WM_UNIT_ID" val="_4*i*1"/>
  <p:tag name="KSO_WM_UNIT_LAYERLEVEL" val="1"/>
  <p:tag name="KSO_WM_TAG_VERSION" val="3.0"/>
  <p:tag name="KSO_WM_BEAUTIFY_FLAG" val="#wm#"/>
</p:tagLst>
</file>

<file path=ppt/tags/tag22.xml><?xml version="1.0" encoding="utf-8"?>
<p:tagLst xmlns:p="http://schemas.openxmlformats.org/presentationml/2006/main">
  <p:tag name="KSO_WM_CHIP_GROUPID" val="625cd07c96a3ef861819ea24"/>
  <p:tag name="KSO_WM_CHIP_XID" val="625cd09f96a3ef861819f140"/>
  <p:tag name="KSO_WM_UNIT_DEC_AREA_ID" val="79ea1afe27ec4356a5cddb27213fea47"/>
  <p:tag name="KSO_WM_CHIP_FILLAREA_FILL_RULE" val="{&quot;fill_align&quot;:&quot;rm&quot;,&quot;fill_effect&quot;:[],&quot;fill_mode&quot;:&quot;adaptive&quot;,&quot;sacle_strategy&quot;:&quot;stretch&quot;}"/>
  <p:tag name="KSO_WM_UNIT_DEC_SUPPORTCHANGEPIC" val="0"/>
  <p:tag name="KSO_WM_UNIT_DEC_CHANGEPICRESERVED" val="1"/>
  <p:tag name="KSO_WM_ASSEMBLE_CHIP_INDEX" val="dbd1084ce3b84b26ada5ffb6b518bcd9"/>
  <p:tag name="KSO_WM_UNIT_HIGHLIGHT" val="0"/>
  <p:tag name="KSO_WM_UNIT_COMPATIBLE" val="0"/>
  <p:tag name="KSO_WM_UNIT_DIAGRAM_ISNUMVISUAL" val="0"/>
  <p:tag name="KSO_WM_UNIT_DIAGRAM_ISREFERUNIT" val="0"/>
  <p:tag name="KSO_WM_UNIT_TYPE" val="i"/>
  <p:tag name="KSO_WM_UNIT_INDEX" val="2"/>
  <p:tag name="KSO_WM_UNIT_ID" val="_4*i*2"/>
  <p:tag name="KSO_WM_UNIT_LAYERLEVEL" val="1"/>
  <p:tag name="KSO_WM_TAG_VERSION" val="3.0"/>
  <p:tag name="KSO_WM_BEAUTIFY_FLAG" val="#wm#"/>
</p:tagLst>
</file>

<file path=ppt/tags/tag23.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14"/>
  <p:tag name="KSO_WM_UNIT_HIGHLIGHT" val="0"/>
  <p:tag name="KSO_WM_UNIT_COMPATIBLE" val="0"/>
  <p:tag name="KSO_WM_UNIT_DIAGRAM_ISNUMVISUAL" val="0"/>
  <p:tag name="KSO_WM_UNIT_DIAGRAM_ISREFERUNIT" val="0"/>
  <p:tag name="KSO_WM_UNIT_TYPE" val="a"/>
  <p:tag name="KSO_WM_UNIT_INDEX" val="1"/>
  <p:tag name="KSO_WM_UNIT_ID" val="_4*a*1"/>
  <p:tag name="KSO_WM_UNIT_LAYERLEVEL" val="1"/>
  <p:tag name="KSO_WM_TAG_VERSION" val="3.0"/>
  <p:tag name="KSO_WM_BEAUTIFY_FLAG" val="#wm#"/>
</p:tagLst>
</file>

<file path=ppt/tags/tag24.xml><?xml version="1.0" encoding="utf-8"?>
<p:tagLst xmlns:p="http://schemas.openxmlformats.org/presentationml/2006/main">
  <p:tag name="KSO_WM_UNIT_PRESET_TEXT" val="节编号"/>
  <p:tag name="KSO_WM_UNIT_NOCLEAR" val="0"/>
  <p:tag name="KSO_WM_UNIT_VALUE" val="13"/>
  <p:tag name="KSO_WM_UNIT_HIGHLIGHT" val="0"/>
  <p:tag name="KSO_WM_UNIT_COMPATIBLE" val="1"/>
  <p:tag name="KSO_WM_UNIT_DIAGRAM_ISNUMVISUAL" val="0"/>
  <p:tag name="KSO_WM_UNIT_DIAGRAM_ISREFERUNIT" val="0"/>
  <p:tag name="KSO_WM_UNIT_TYPE" val="e"/>
  <p:tag name="KSO_WM_UNIT_INDEX" val="1"/>
  <p:tag name="KSO_WM_UNIT_ID" val="_4*e*1"/>
  <p:tag name="KSO_WM_UNIT_LAYERLEVEL" val="1"/>
  <p:tag name="KSO_WM_TAG_VERSION" val="3.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8.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5*a*1"/>
  <p:tag name="KSO_WM_UNIT_LAYERLEVEL" val="1"/>
  <p:tag name="KSO_WM_TAG_VERSION" val="3.0"/>
  <p:tag name="KSO_WM_BEAUTIFY_FLAG" val="#wm#"/>
</p:tagLst>
</file>

<file path=ppt/tags/tag29.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70"/>
  <p:tag name="KSO_WM_UNIT_HIGHLIGHT" val="0"/>
  <p:tag name="KSO_WM_UNIT_COMPATIBLE" val="0"/>
  <p:tag name="KSO_WM_UNIT_DIAGRAM_ISNUMVISUAL" val="0"/>
  <p:tag name="KSO_WM_UNIT_DIAGRAM_ISREFERUNIT" val="0"/>
  <p:tag name="KSO_WM_UNIT_TYPE" val="f"/>
  <p:tag name="KSO_WM_UNIT_INDEX" val="1"/>
  <p:tag name="KSO_WM_UNIT_ID" val="_5*f*1"/>
  <p:tag name="KSO_WM_UNIT_LAYERLEVEL" val="1"/>
  <p:tag name="KSO_WM_TAG_VERSION" val="3.0"/>
  <p:tag name="KSO_WM_BEAUTIFY_FLAG" val="#wm#"/>
</p:tagLst>
</file>

<file path=ppt/tags/tag3.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a*1"/>
  <p:tag name="KSO_WM_UNIT_LAYERLEVEL" val="1"/>
  <p:tag name="KSO_WM_TAG_VERSION" val="3.0"/>
  <p:tag name="KSO_WM_BEAUTIFY_FLAG" val="#wm#"/>
</p:tagLst>
</file>

<file path=ppt/tags/tag30.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70"/>
  <p:tag name="KSO_WM_UNIT_HIGHLIGHT" val="0"/>
  <p:tag name="KSO_WM_UNIT_COMPATIBLE" val="0"/>
  <p:tag name="KSO_WM_UNIT_DIAGRAM_ISNUMVISUAL" val="0"/>
  <p:tag name="KSO_WM_UNIT_DIAGRAM_ISREFERUNIT" val="0"/>
  <p:tag name="KSO_WM_UNIT_TYPE" val="f"/>
  <p:tag name="KSO_WM_UNIT_INDEX" val="2"/>
  <p:tag name="KSO_WM_UNIT_ID" val="_5*f*2"/>
  <p:tag name="KSO_WM_UNIT_LAYERLEVEL" val="1"/>
  <p:tag name="KSO_WM_TAG_VERSION" val="3.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34.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1_1"/>
  <p:tag name="KSO_WM_UNIT_ID" val="_6*h_a*1_1"/>
  <p:tag name="KSO_WM_UNIT_LAYERLEVEL" val="1_1"/>
  <p:tag name="KSO_WM_TAG_VERSION" val="3.0"/>
  <p:tag name="KSO_WM_BEAUTIFY_FLAG" val="#wm#"/>
</p:tagLst>
</file>

<file path=ppt/tags/tag35.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1_1"/>
  <p:tag name="KSO_WM_UNIT_ID" val="_6*h_f*1_1"/>
  <p:tag name="KSO_WM_UNIT_LAYERLEVEL" val="1_1"/>
  <p:tag name="KSO_WM_TAG_VERSION" val="3.0"/>
  <p:tag name="KSO_WM_BEAUTIFY_FLAG" val="#wm#"/>
</p:tagLst>
</file>

<file path=ppt/tags/tag36.xml><?xml version="1.0" encoding="utf-8"?>
<p:tagLst xmlns:p="http://schemas.openxmlformats.org/presentationml/2006/main">
  <p:tag name="KSO_WM_UNIT_ISCONTENTSTITLE" val="0"/>
  <p:tag name="KSO_WM_UNIT_ISNUMDGMTITLE" val="0"/>
  <p:tag name="KSO_WM_UNIT_PRESET_TEXT" val="单击此处编辑母版文本样式"/>
  <p:tag name="KSO_WM_UNIT_NOCLEAR" val="0"/>
  <p:tag name="KSO_WM_UNIT_VALUE" val="19"/>
  <p:tag name="KSO_WM_UNIT_HIGHLIGHT" val="0"/>
  <p:tag name="KSO_WM_UNIT_COMPATIBLE" val="0"/>
  <p:tag name="KSO_WM_UNIT_DIAGRAM_ISNUMVISUAL" val="0"/>
  <p:tag name="KSO_WM_UNIT_DIAGRAM_ISREFERUNIT" val="0"/>
  <p:tag name="KSO_WM_UNIT_TYPE" val="h_a"/>
  <p:tag name="KSO_WM_UNIT_INDEX" val="2_1"/>
  <p:tag name="KSO_WM_UNIT_ID" val="_6*h_a*2_1"/>
  <p:tag name="KSO_WM_UNIT_LAYERLEVEL" val="1_1"/>
  <p:tag name="KSO_WM_TAG_VERSION" val="3.0"/>
  <p:tag name="KSO_WM_BEAUTIFY_FLAG" val="#wm#"/>
</p:tagLst>
</file>

<file path=ppt/tags/tag37.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128"/>
  <p:tag name="KSO_WM_UNIT_HIGHLIGHT" val="0"/>
  <p:tag name="KSO_WM_UNIT_COMPATIBLE" val="0"/>
  <p:tag name="KSO_WM_UNIT_DIAGRAM_ISNUMVISUAL" val="0"/>
  <p:tag name="KSO_WM_UNIT_DIAGRAM_ISREFERUNIT" val="0"/>
  <p:tag name="KSO_WM_UNIT_TYPE" val="h_f"/>
  <p:tag name="KSO_WM_UNIT_INDEX" val="2_1"/>
  <p:tag name="KSO_WM_UNIT_ID" val="_6*h_f*2_1"/>
  <p:tag name="KSO_WM_UNIT_LAYERLEVEL" val="1_1"/>
  <p:tag name="KSO_WM_TAG_VERSION" val="3.0"/>
  <p:tag name="KSO_WM_BEAUTIFY_FLAG" val="#wm#"/>
</p:tagLst>
</file>

<file path=ppt/tags/tag38.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3"/>
  <p:tag name="KSO_WM_UNIT_HIGHLIGHT" val="0"/>
  <p:tag name="KSO_WM_UNIT_COMPATIBLE" val="0"/>
  <p:tag name="KSO_WM_UNIT_DIAGRAM_ISNUMVISUAL" val="0"/>
  <p:tag name="KSO_WM_UNIT_DIAGRAM_ISREFERUNIT" val="0"/>
  <p:tag name="KSO_WM_UNIT_TYPE" val="a"/>
  <p:tag name="KSO_WM_UNIT_INDEX" val="1"/>
  <p:tag name="KSO_WM_UNIT_ID" val="_6*a*1"/>
  <p:tag name="KSO_WM_UNIT_LAYERLEVEL" val="1"/>
  <p:tag name="KSO_WM_TAG_VERSION" val="3.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42.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7*a*1"/>
  <p:tag name="KSO_WM_UNIT_LAYERLEVEL" val="1"/>
  <p:tag name="KSO_WM_TAG_VERSION" val="3.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9.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96"/>
  <p:tag name="KSO_WM_UNIT_HIGHLIGHT" val="0"/>
  <p:tag name="KSO_WM_UNIT_COMPATIBLE" val="0"/>
  <p:tag name="KSO_WM_UNIT_DIAGRAM_ISNUMVISUAL" val="0"/>
  <p:tag name="KSO_WM_UNIT_DIAGRAM_ISREFERUNIT" val="0"/>
  <p:tag name="KSO_WM_UNIT_TYPE" val="f"/>
  <p:tag name="KSO_WM_UNIT_INDEX" val="1"/>
  <p:tag name="KSO_WM_UNIT_ID" val="_9*f*1"/>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53.xml><?xml version="1.0" encoding="utf-8"?>
<p:tagLst xmlns:p="http://schemas.openxmlformats.org/presentationml/2006/main">
  <p:tag name="KSO_WM_UNIT_ISCONTENTSTITLE" val="0"/>
  <p:tag name="KSO_WM_UNIT_ISNUMDGMTITLE" val="0"/>
  <p:tag name="KSO_WM_UNIT_PRESET_TEXT" val="单击此处编辑母版副标题样式"/>
  <p:tag name="KSO_WM_UNIT_NOCLEAR" val="0"/>
  <p:tag name="KSO_WM_UNIT_VALUE" val="40"/>
  <p:tag name="KSO_WM_UNIT_HIGHLIGHT" val="0"/>
  <p:tag name="KSO_WM_UNIT_COMPATIBLE" val="0"/>
  <p:tag name="KSO_WM_UNIT_DIAGRAM_ISNUMVISUAL" val="0"/>
  <p:tag name="KSO_WM_UNIT_DIAGRAM_ISREFERUNIT" val="0"/>
  <p:tag name="KSO_WM_UNIT_TYPE" val="b"/>
  <p:tag name="KSO_WM_UNIT_INDEX" val="1"/>
  <p:tag name="KSO_WM_UNIT_ID" val="_10*b*1"/>
  <p:tag name="KSO_WM_UNIT_LAYERLEVEL" val="1"/>
  <p:tag name="KSO_WM_TAG_VERSION" val="3.0"/>
  <p:tag name="KSO_WM_BEAUTIFY_FLAG" val="#wm#"/>
</p:tagLst>
</file>

<file path=ppt/tags/tag54.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3"/>
  <p:tag name="KSO_WM_UNIT_HIGHLIGHT" val="0"/>
  <p:tag name="KSO_WM_UNIT_COMPATIBLE" val="0"/>
  <p:tag name="KSO_WM_UNIT_DIAGRAM_ISNUMVISUAL" val="0"/>
  <p:tag name="KSO_WM_UNIT_DIAGRAM_ISREFERUNIT" val="0"/>
  <p:tag name="KSO_WM_UNIT_TYPE" val="a"/>
  <p:tag name="KSO_WM_UNIT_INDEX" val="1"/>
  <p:tag name="KSO_WM_UNIT_ID" val="_10*a*1"/>
  <p:tag name="KSO_WM_UNIT_LAYERLEVEL" val="1"/>
  <p:tag name="KSO_WM_TAG_VERSION" val="3.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8.xml><?xml version="1.0" encoding="utf-8"?>
<p:tagLst xmlns:p="http://schemas.openxmlformats.org/presentationml/2006/main">
  <p:tag name="KSO_WM_CHIP_GROUPID" val="625cd07c96a3ef861819ea24"/>
  <p:tag name="KSO_WM_CHIP_XID" val="625cd09f96a3ef861819f02a"/>
  <p:tag name="KSO_WM_UNIT_DEC_AREA_ID" val="487e6e27f95c4831a03abef65315feff"/>
  <p:tag name="KSO_WM_CHIP_FILLAREA_FILL_RULE" val="{&quot;fill_align&quot;:&quot;cm&quot;,&quot;fill_effect&quot;:[],&quot;fill_mode&quot;:&quot;full&quot;,&quot;sacle_strategy&quot;:&quot;stretch&quot;}"/>
  <p:tag name="KSO_WM_UNIT_DEC_SUPPORTCHANGEPIC" val="0"/>
  <p:tag name="KSO_WM_UNIT_DEC_CHANGEPICRESERVED" val="1"/>
  <p:tag name="KSO_WM_ASSEMBLE_CHIP_INDEX" val="7dcceac7a537403c9ff6738af18c0e0d"/>
  <p:tag name="KSO_WM_UNIT_HIGHLIGHT" val="0"/>
  <p:tag name="KSO_WM_UNIT_COMPATIBLE" val="0"/>
  <p:tag name="KSO_WM_UNIT_DIAGRAM_ISNUMVISUAL" val="0"/>
  <p:tag name="KSO_WM_UNIT_DIAGRAM_ISREFERUNIT" val="0"/>
  <p:tag name="KSO_WM_UNIT_TYPE" val="i"/>
  <p:tag name="KSO_WM_UNIT_INDEX" val="1"/>
  <p:tag name="KSO_WM_UNIT_ID" val="_11*i*1"/>
  <p:tag name="KSO_WM_UNIT_LAYERLEVEL" val="1"/>
  <p:tag name="KSO_WM_TAG_VERSION" val="3.0"/>
  <p:tag name="KSO_WM_BEAUTIFY_FLAG" val="#wm#"/>
</p:tagLst>
</file>

<file path=ppt/tags/tag59.xml><?xml version="1.0" encoding="utf-8"?>
<p:tagLst xmlns:p="http://schemas.openxmlformats.org/presentationml/2006/main">
  <p:tag name="KSO_WM_CHIP_GROUPID" val="625cd07c96a3ef861819ea24"/>
  <p:tag name="KSO_WM_CHIP_XID" val="625cd09f96a3ef861819efff"/>
  <p:tag name="KSO_WM_UNIT_DEC_AREA_ID" val="d956643773e84899aa41212fa34fd91b"/>
  <p:tag name="KSO_WM_CHIP_FILLAREA_FILL_RULE" val="{&quot;fill_align&quot;:&quot;lt&quot;,&quot;fill_effect&quot;:[],&quot;fill_mode&quot;:&quot;adaptive&quot;,&quot;sacle_strategy&quot;:&quot;stretch&quot;}"/>
  <p:tag name="KSO_WM_UNIT_DEC_SUPPORTCHANGEPIC" val="0"/>
  <p:tag name="KSO_WM_UNIT_DEC_CHANGEPICRESERVED" val="1"/>
  <p:tag name="KSO_WM_ASSEMBLE_CHIP_INDEX" val="72a09fef1cfb4d95ae3a4c9e9ee12af9"/>
  <p:tag name="KSO_WM_UNIT_HIGHLIGHT" val="0"/>
  <p:tag name="KSO_WM_UNIT_COMPATIBLE" val="0"/>
  <p:tag name="KSO_WM_UNIT_DIAGRAM_ISNUMVISUAL" val="0"/>
  <p:tag name="KSO_WM_UNIT_DIAGRAM_ISREFERUNIT" val="0"/>
  <p:tag name="KSO_WM_UNIT_TYPE" val="i"/>
  <p:tag name="KSO_WM_UNIT_INDEX" val="2"/>
  <p:tag name="KSO_WM_UNIT_ID" val="_11*i*2"/>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60.xml><?xml version="1.0" encoding="utf-8"?>
<p:tagLst xmlns:p="http://schemas.openxmlformats.org/presentationml/2006/main">
  <p:tag name="KSO_WM_CHIP_GROUPID" val="625cd07c96a3ef861819ea24"/>
  <p:tag name="KSO_WM_CHIP_XID" val="625cd09f96a3ef861819f019"/>
  <p:tag name="KSO_WM_UNIT_DEC_AREA_ID" val="71d4d78710974b5eac57e18fc173c2dc"/>
  <p:tag name="KSO_WM_CHIP_FILLAREA_FILL_RULE" val="{&quot;fill_align&quot;:&quot;rb&quot;,&quot;fill_effect&quot;:[],&quot;fill_mode&quot;:&quot;adaptive&quot;,&quot;sacle_strategy&quot;:&quot;stretch&quot;}"/>
  <p:tag name="KSO_WM_UNIT_DEC_SUPPORTCHANGEPIC" val="0"/>
  <p:tag name="KSO_WM_UNIT_DEC_CHANGEPICRESERVED" val="1"/>
  <p:tag name="KSO_WM_ASSEMBLE_CHIP_INDEX" val="1e052f48489b49c8bd358bdb2031109b"/>
  <p:tag name="KSO_WM_UNIT_HIGHLIGHT" val="0"/>
  <p:tag name="KSO_WM_UNIT_COMPATIBLE" val="0"/>
  <p:tag name="KSO_WM_UNIT_DIAGRAM_ISNUMVISUAL" val="0"/>
  <p:tag name="KSO_WM_UNIT_DIAGRAM_ISREFERUNIT" val="0"/>
  <p:tag name="KSO_WM_UNIT_TYPE" val="i"/>
  <p:tag name="KSO_WM_UNIT_INDEX" val="3"/>
  <p:tag name="KSO_WM_UNIT_ID" val="_11*i*3"/>
  <p:tag name="KSO_WM_UNIT_LAYERLEVEL" val="1"/>
  <p:tag name="KSO_WM_TAG_VERSION" val="3.0"/>
  <p:tag name="KSO_WM_BEAUTIFY_FLAG" val="#wm#"/>
</p:tagLst>
</file>

<file path=ppt/tags/tag61.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_11*a*1"/>
  <p:tag name="KSO_WM_UNIT_LAYERLEVEL" val="1"/>
  <p:tag name="KSO_WM_TAG_VERSION" val="3.0"/>
  <p:tag name="KSO_WM_BEAUTIFY_FLAG" val="#wm#"/>
</p:tagLst>
</file>

<file path=ppt/tags/tag62.xml><?xml version="1.0" encoding="utf-8"?>
<p:tagLst xmlns:p="http://schemas.openxmlformats.org/presentationml/2006/main">
  <p:tag name="KSO_WM_UNIT_NOCLEAR" val="0"/>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65.xml><?xml version="1.0" encoding="utf-8"?>
<p:tagLst xmlns:p="http://schemas.openxmlformats.org/presentationml/2006/main">
  <p:tag name="KSO_WM_CHIP_GROUPID" val="625cd07c96a3ef861819ea24"/>
  <p:tag name="KSO_WM_CHIP_XID" val="625cd09f96a3ef861819f1f8"/>
  <p:tag name="KSO_WM_UNIT_DEC_AREA_ID" val="283e8a3144324d429111285a889d2ed9"/>
  <p:tag name="KSO_WM_CHIP_FILLAREA_FILL_RULE" val="{&quot;fill_align&quot;:&quot;cm&quot;,&quot;fill_effect&quot;:[],&quot;fill_mode&quot;:&quot;full&quot;,&quot;sacle_strategy&quot;:&quot;stretch&quot;}"/>
  <p:tag name="KSO_WM_UNIT_DEC_SUPPORTCHANGEPIC" val="0"/>
  <p:tag name="KSO_WM_UNIT_DEC_CHANGEPICRESERVED" val="1"/>
  <p:tag name="KSO_WM_ASSEMBLE_CHIP_INDEX" val="e35d1d2a91c643fcaa9dc5064bc027b1"/>
  <p:tag name="KSO_WM_SLIDE_BACKGROUND_TYPE" val="general"/>
  <p:tag name="KSO_WM_UNIT_HIGHLIGHT" val="0"/>
  <p:tag name="KSO_WM_UNIT_COMPATIBLE" val="0"/>
  <p:tag name="KSO_WM_UNIT_DIAGRAM_ISNUMVISUAL" val="0"/>
  <p:tag name="KSO_WM_UNIT_DIAGRAM_ISREFERUNIT" val="0"/>
  <p:tag name="KSO_WM_UNIT_TYPE" val="i"/>
  <p:tag name="KSO_WM_UNIT_INDEX" val="1"/>
  <p:tag name="KSO_WM_UNIT_ID" val="_0*i*1"/>
  <p:tag name="KSO_WM_UNIT_LAYERLEVEL" val="1"/>
  <p:tag name="KSO_WM_TAG_VERSION" val="3.0"/>
  <p:tag name="KSO_WM_BEAUTIFY_FLAG" val="#wm#"/>
</p:tagLst>
</file>

<file path=ppt/tags/tag66.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1"/>
  <p:tag name="KSO_WM_UNIT_HIGHLIGHT" val="0"/>
  <p:tag name="KSO_WM_UNIT_COMPATIBLE" val="0"/>
  <p:tag name="KSO_WM_UNIT_DIAGRAM_ISNUMVISUAL" val="0"/>
  <p:tag name="KSO_WM_UNIT_DIAGRAM_ISREFERUNIT" val="0"/>
  <p:tag name="KSO_WM_UNIT_TYPE" val="a"/>
  <p:tag name="KSO_WM_UNIT_INDEX" val="1"/>
  <p:tag name="KSO_WM_UNIT_ID" val="_0*a*1"/>
  <p:tag name="KSO_WM_UNIT_LAYERLEVEL" val="1"/>
  <p:tag name="KSO_WM_TAG_VERSION" val="1.0"/>
  <p:tag name="KSO_WM_BEAUTIFY_FLAG" val="#wm#"/>
  <p:tag name="KSO_WM_TEMPLATE_CATEGORY" val="custom"/>
  <p:tag name="KSO_WM_TEMPLATE_INDEX" val="20233470"/>
</p:tagLst>
</file>

<file path=ppt/tags/tag67.xml><?xml version="1.0" encoding="utf-8"?>
<p:tagLst xmlns:p="http://schemas.openxmlformats.org/presentationml/2006/main">
  <p:tag name="KSO_WM_UNIT_SUBTYPE" val="a"/>
  <p:tag name="KSO_WM_UNIT_PRESET_TEXT" val="单击此处编辑母版文本样式&#10;第二级&#10;第三级&#10;第四级&#10;第五级"/>
  <p:tag name="KSO_WM_UNIT_NOCLEAR" val="0"/>
  <p:tag name="KSO_WM_UNIT_VALUE" val="350"/>
  <p:tag name="KSO_WM_UNIT_HIGHLIGHT" val="0"/>
  <p:tag name="KSO_WM_UNIT_COMPATIBLE" val="0"/>
  <p:tag name="KSO_WM_UNIT_DIAGRAM_ISNUMVISUAL" val="0"/>
  <p:tag name="KSO_WM_UNIT_DIAGRAM_ISREFERUNIT" val="0"/>
  <p:tag name="KSO_WM_UNIT_TYPE" val="f"/>
  <p:tag name="KSO_WM_UNIT_INDEX" val="1"/>
  <p:tag name="KSO_WM_UNIT_ID" val="_0*f*1"/>
  <p:tag name="KSO_WM_UNIT_LAYERLEVEL" val="1"/>
  <p:tag name="KSO_WM_TAG_VERSION" val="1.0"/>
  <p:tag name="KSO_WM_BEAUTIFY_FLAG" val="#wm#"/>
  <p:tag name="KSO_WM_TEMPLATE_CATEGORY" val="custom"/>
  <p:tag name="KSO_WM_TEMPLATE_INDEX" val="20233470"/>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xml><?xml version="1.0" encoding="utf-8"?>
<p:tagLst xmlns:p="http://schemas.openxmlformats.org/presentationml/2006/main">
  <p:tag name="KSO_WM_UNIT_ISCONTENTSTITLE" val="0"/>
  <p:tag name="KSO_WM_UNIT_ISNUMDGMTITLE" val="0"/>
  <p:tag name="KSO_WM_UNIT_PRESET_TEXT" val="单击此处编辑母版标题样式"/>
  <p:tag name="KSO_WM_UNIT_NOCLEAR" val="0"/>
  <p:tag name="KSO_WM_UNIT_VALUE" val="20"/>
  <p:tag name="KSO_WM_UNIT_HIGHLIGHT" val="0"/>
  <p:tag name="KSO_WM_UNIT_COMPATIBLE" val="0"/>
  <p:tag name="KSO_WM_UNIT_DIAGRAM_ISNUMVISUAL" val="0"/>
  <p:tag name="KSO_WM_UNIT_DIAGRAM_ISREFERUNIT" val="0"/>
  <p:tag name="KSO_WM_UNIT_TYPE" val="a"/>
  <p:tag name="KSO_WM_UNIT_INDEX" val="1"/>
  <p:tag name="KSO_WM_UNIT_ID" val="_2*a*1"/>
  <p:tag name="KSO_WM_UNIT_LAYERLEVEL" val="1"/>
  <p:tag name="KSO_WM_TAG_VERSION" val="3.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71.xml><?xml version="1.0" encoding="utf-8"?>
<p:tagLst xmlns:p="http://schemas.openxmlformats.org/presentationml/2006/main">
  <p:tag name="KSO_WM_SPECIAL_SOURCE" val="bdnull"/>
  <p:tag name="KSO_WM_TEMPLATE_THUMBS_INDEX" val="1、9"/>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470"/>
</p:tagLst>
</file>

<file path=ppt/tags/tag72.xml><?xml version="1.0" encoding="utf-8"?>
<p:tagLst xmlns:p="http://schemas.openxmlformats.org/presentationml/2006/main">
  <p:tag name="KSO_WM_UNIT_TYPE" val="i"/>
  <p:tag name="KSO_WM_UNIT_INDEX" val="1"/>
  <p:tag name="KSO_WM_BEAUTIFY_FLAG" val="#wm#"/>
  <p:tag name="KSO_WM_TAG_VERSION" val="3.0"/>
  <p:tag name="KSO_WM_UNIT_ID" val="_0*i*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3.xml><?xml version="1.0" encoding="utf-8"?>
<p:tagLst xmlns:p="http://schemas.openxmlformats.org/presentationml/2006/main">
  <p:tag name="KSO_WM_UNIT_TYPE" val="i"/>
  <p:tag name="KSO_WM_UNIT_INDEX" val="2"/>
  <p:tag name="KSO_WM_BEAUTIFY_FLAG" val="#wm#"/>
  <p:tag name="KSO_WM_TAG_VERSION" val="3.0"/>
  <p:tag name="KSO_WM_UNIT_ID" val="_0*i*2"/>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Lst>
</file>

<file path=ppt/tags/tag74.xml><?xml version="1.0" encoding="utf-8"?>
<p:tagLst xmlns:p="http://schemas.openxmlformats.org/presentationml/2006/main">
  <p:tag name="KSO_WM_TEMPLATE_THUMBS_INDEX" val="1、9"/>
  <p:tag name="KSO_WM_TEMPLATE_SUBCATEGORY" val="29"/>
  <p:tag name="KSO_WM_TEMPLATE_COLOR_TYPE" val="0"/>
  <p:tag name="KSO_WM_TAG_VERSION" val="3.0"/>
  <p:tag name="KSO_WM_BEAUTIFY_FLAG" val="#wm#"/>
  <p:tag name="KSO_WM_TEMPLATE_INDEX" val="20238144"/>
  <p:tag name="KSO_WM_TEMPLATE_CATEGORY" val="custom"/>
  <p:tag name="KSO_WM_TEMPLATE_MASTER_TYPE" val="0"/>
  <p:tag name="KSO_WM_SPECIAL_SOURCE" val="bdnull"/>
</p:tagLst>
</file>

<file path=ppt/tags/tag75.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custom20233470_1*a*1"/>
  <p:tag name="KSO_WM_TEMPLATE_CATEGORY" val="custom"/>
  <p:tag name="KSO_WM_TEMPLATE_INDEX" val="20233470"/>
  <p:tag name="KSO_WM_UNIT_LAYERLEVEL" val="1"/>
  <p:tag name="KSO_WM_TAG_VERSION" val="3.0"/>
  <p:tag name="KSO_WM_BEAUTIFY_FLAG" val="#wm#"/>
  <p:tag name="KSO_WM_UNIT_PRESET_TEXT" val="The title goes here"/>
</p:tagLst>
</file>

<file path=ppt/tags/tag76.xml><?xml version="1.0" encoding="utf-8"?>
<p:tagLst xmlns:p="http://schemas.openxmlformats.org/presentationml/2006/main">
  <p:tag name="KSO_WM_SPECIAL_SOURCE" val="bdnull"/>
  <p:tag name="KSO_WM_TEMPLATE_THUMBS_INDEX" val="1、9"/>
  <p:tag name="KSO_WM_SLIDE_ID" val="custom20233470_1"/>
  <p:tag name="KSO_WM_TEMPLATE_SUBCATEGORY" val="29"/>
  <p:tag name="KSO_WM_TEMPLATE_MASTER_TYPE" val="0"/>
  <p:tag name="KSO_WM_TEMPLATE_COLOR_TYPE" val="0"/>
  <p:tag name="KSO_WM_SLIDE_TYPE" val="title"/>
  <p:tag name="KSO_WM_SLIDE_SUBTYPE" val="pureTxt"/>
  <p:tag name="KSO_WM_SLIDE_ITEM_CNT" val="0"/>
  <p:tag name="KSO_WM_SLIDE_INDEX" val="1"/>
  <p:tag name="KSO_WM_TAG_VERSION" val="3.0"/>
  <p:tag name="KSO_WM_BEAUTIFY_FLAG" val="#wm#"/>
  <p:tag name="KSO_WM_TEMPLATE_CATEGORY" val="custom"/>
  <p:tag name="KSO_WM_TEMPLATE_INDEX" val="20233470"/>
  <p:tag name="KSO_WM_SLIDE_LAYOUT" val="a"/>
  <p:tag name="KSO_WM_SLIDE_LAYOUT_CNT" val="1"/>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4*a*1"/>
  <p:tag name="KSO_WM_TEMPLATE_CATEGORY" val="custom"/>
  <p:tag name="KSO_WM_TEMPLATE_INDEX" val="20238144"/>
  <p:tag name="KSO_WM_UNIT_LAYERLEVEL" val="1"/>
  <p:tag name="KSO_WM_TAG_VERSION" val="3.0"/>
  <p:tag name="KSO_WM_BEAUTIFY_FLAG" val="#wm#"/>
  <p:tag name="KSO_WM_UNIT_ISCONTENTSTITLE" val="1"/>
  <p:tag name="KSO_WM_UNIT_ISNUMDGMTITLE" val="0"/>
  <p:tag name="KSO_WM_UNIT_NOCLEAR" val="0"/>
  <p:tag name="KSO_WM_UNIT_VALUE" val="9"/>
  <p:tag name="KSO_WM_UNIT_TYPE" val="a"/>
  <p:tag name="KSO_WM_UNIT_INDEX" val="1"/>
  <p:tag name="KSO_WM_DIAGRAM_GROUP_CODE" val="l1-1"/>
  <p:tag name="KSO_WM_UNIT_PRESET_TEXT" val="Contents "/>
  <p:tag name="KSO_WM_UNIT_TEXT_FILL_FORE_SCHEMECOLOR_INDEX" val="15"/>
  <p:tag name="KSO_WM_UNIT_TEXT_FILL_TYPE" val="1"/>
  <p:tag name="KSO_WM_UNIT_USESOURCEFORMAT_APPLY" val="1"/>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3*l_h_i*1_1_1"/>
  <p:tag name="KSO_WM_TEMPLATE_CATEGORY" val="custom"/>
  <p:tag name="KSO_WM_TEMPLATE_INDEX" val="20238144"/>
  <p:tag name="KSO_WM_UNIT_LAYERLEVEL" val="1_1_1"/>
  <p:tag name="KSO_WM_TAG_VERSION" val="3.0"/>
  <p:tag name="KSO_WM_BEAUTIFY_FLAG" val="#wm#"/>
  <p:tag name="KSO_WM_DIAGRAM_GROUP_CODE" val="l1-1"/>
  <p:tag name="KSO_WM_UNIT_TYPE" val="l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03.6649475097656,&quot;left&quot;:-51.53742637333907,&quot;top&quot;:150.8624475049597,&quot;width&quot;:822.137451171875}"/>
  <p:tag name="KSO_WM_DIAGRAM_COLOR_MATCH_VALUE" val="{&quot;shape&quot;:{&quot;fill&quot;:{&quot;solid&quot;:{&quot;brightness&quot;:0,&quot;colorType&quot;:2,&quot;rgb&quot;:&quot;#ffffff&quot;,&quot;transparency&quot;:0},&quot;type&quot;:1},&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1"/>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3*l_h_i*1_2_1"/>
  <p:tag name="KSO_WM_TEMPLATE_CATEGORY" val="custom"/>
  <p:tag name="KSO_WM_TEMPLATE_INDEX" val="20238144"/>
  <p:tag name="KSO_WM_UNIT_LAYERLEVEL" val="1_1_1"/>
  <p:tag name="KSO_WM_TAG_VERSION" val="3.0"/>
  <p:tag name="KSO_WM_BEAUTIFY_FLAG" val="#wm#"/>
  <p:tag name="KSO_WM_DIAGRAM_GROUP_CODE" val="l1-1"/>
  <p:tag name="KSO_WM_UNIT_TYPE" val="l_h_i"/>
  <p:tag name="KSO_WM_UNIT_INDEX" val="1_2_1"/>
  <p:tag name="KSO_WM_DIAGRAM_VERSION" val="3"/>
  <p:tag name="KSO_WM_DIAGRAM_COLOR_TRICK" val="1"/>
  <p:tag name="KSO_WM_DIAGRAM_COLOR_TEXT_CAN_REMOVE" val="n"/>
  <p:tag name="KSO_WM_DIAGRAM_MAX_ITEMCNT" val="6"/>
  <p:tag name="KSO_WM_DIAGRAM_MIN_ITEMCNT" val="2"/>
  <p:tag name="KSO_WM_DIAGRAM_VIRTUALLY_FRAME" val="{&quot;height&quot;:303.6649475097656,&quot;left&quot;:-51.53742637333907,&quot;top&quot;:150.8624475049597,&quot;width&quot;:822.137451171875}"/>
  <p:tag name="KSO_WM_DIAGRAM_COLOR_MATCH_VALUE" val="{&quot;shape&quot;:{&quot;fill&quot;:{&quot;solid&quot;:{&quot;brightness&quot;:0,&quot;colorType&quot;:2,&quot;rgb&quot;:&quot;#ffffff&quot;,&quot;transparency&quot;:0},&quot;type&quot;:1},&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1"/>
</p:tagLst>
</file>

<file path=ppt/tags/tag8.xml><?xml version="1.0" encoding="utf-8"?>
<p:tagLst xmlns:p="http://schemas.openxmlformats.org/presentationml/2006/main">
  <p:tag name="KSO_WM_UNIT_SUBTYPE" val="a"/>
  <p:tag name="KSO_WM_UNIT_PRESET_TEXT" val="单击此处编辑母版文本样式&#10;二级&#10;三级&#10;四级&#10;五级"/>
  <p:tag name="KSO_WM_UNIT_NOCLEAR" val="0"/>
  <p:tag name="KSO_WM_UNIT_VALUE" val="330"/>
  <p:tag name="KSO_WM_UNIT_HIGHLIGHT" val="0"/>
  <p:tag name="KSO_WM_UNIT_COMPATIBLE" val="0"/>
  <p:tag name="KSO_WM_UNIT_DIAGRAM_ISNUMVISUAL" val="0"/>
  <p:tag name="KSO_WM_UNIT_DIAGRAM_ISREFERUNIT" val="0"/>
  <p:tag name="KSO_WM_UNIT_TYPE" val="f"/>
  <p:tag name="KSO_WM_UNIT_INDEX" val="1"/>
  <p:tag name="KSO_WM_UNIT_ID" val="_2*f*1"/>
  <p:tag name="KSO_WM_UNIT_LAYERLEVEL" val="1"/>
  <p:tag name="KSO_WM_TAG_VERSION" val="3.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3*l_h_i*1_1_2"/>
  <p:tag name="KSO_WM_TEMPLATE_CATEGORY" val="custom"/>
  <p:tag name="KSO_WM_TEMPLATE_INDEX" val="20238144"/>
  <p:tag name="KSO_WM_UNIT_LAYERLEVEL" val="1_1_1"/>
  <p:tag name="KSO_WM_TAG_VERSION" val="3.0"/>
  <p:tag name="KSO_WM_BEAUTIFY_FLAG" val="#wm#"/>
  <p:tag name="KSO_WM_DIAGRAM_GROUP_CODE" val="l1-1"/>
  <p:tag name="KSO_WM_UNIT_SUBTYPE" val="d"/>
  <p:tag name="KSO_WM_UNIT_TYPE" val="l_h_i"/>
  <p:tag name="KSO_WM_UNIT_INDEX" val="1_1_2"/>
  <p:tag name="KSO_WM_DIAGRAM_VERSION" val="3"/>
  <p:tag name="KSO_WM_DIAGRAM_COLOR_TRICK" val="1"/>
  <p:tag name="KSO_WM_DIAGRAM_COLOR_TEXT_CAN_REMOVE" val="n"/>
  <p:tag name="KSO_WM_DIAGRAM_MAX_ITEMCNT" val="6"/>
  <p:tag name="KSO_WM_DIAGRAM_MIN_ITEMCNT" val="2"/>
  <p:tag name="KSO_WM_DIAGRAM_VIRTUALLY_FRAME" val="{&quot;height&quot;:303.6649475097656,&quot;left&quot;:-51.53742637333907,&quot;top&quot;:150.8624475049597,&quot;width&quot;:822.1374511718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1"/>
  <p:tag name="KSO_WM_UNIT_FILL_FORE_SCHEMECOLOR_INDEX" val="5"/>
  <p:tag name="KSO_WM_UNIT_FILL_TYPE" val="1"/>
  <p:tag name="KSO_WM_UNIT_USESOURCEFORMAT_APPLY" val="1"/>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3*l_h_f*1_1_1"/>
  <p:tag name="KSO_WM_TEMPLATE_CATEGORY" val="custom"/>
  <p:tag name="KSO_WM_TEMPLATE_INDEX" val="20238144"/>
  <p:tag name="KSO_WM_UNIT_LAYERLEVEL" val="1_1_1"/>
  <p:tag name="KSO_WM_TAG_VERSION" val="3.0"/>
  <p:tag name="KSO_WM_BEAUTIFY_FLAG" val="#wm#"/>
  <p:tag name="KSO_WM_UNIT_SUBTYPE" val="a"/>
  <p:tag name="KSO_WM_UNIT_NOCLEAR" val="0"/>
  <p:tag name="KSO_WM_UNIT_VALUE" val="26"/>
  <p:tag name="KSO_WM_DIAGRAM_GROUP_CODE" val="l1-1"/>
  <p:tag name="KSO_WM_UNIT_TYPE" val="l_h_f"/>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03.6649475097656,&quot;left&quot;:-51.53742637333907,&quot;top&quot;:150.8624475049597,&quot;width&quot;:822.13745117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151515&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1"/>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3*l_h_i*1_2_2"/>
  <p:tag name="KSO_WM_TEMPLATE_CATEGORY" val="custom"/>
  <p:tag name="KSO_WM_TEMPLATE_INDEX" val="20238144"/>
  <p:tag name="KSO_WM_UNIT_LAYERLEVEL" val="1_1_1"/>
  <p:tag name="KSO_WM_TAG_VERSION" val="3.0"/>
  <p:tag name="KSO_WM_BEAUTIFY_FLAG" val="#wm#"/>
  <p:tag name="KSO_WM_DIAGRAM_GROUP_CODE" val="l1-1"/>
  <p:tag name="KSO_WM_UNIT_SUBTYPE" val="d"/>
  <p:tag name="KSO_WM_UNIT_TYPE" val="l_h_i"/>
  <p:tag name="KSO_WM_UNIT_INDEX" val="1_2_2"/>
  <p:tag name="KSO_WM_DIAGRAM_VERSION" val="3"/>
  <p:tag name="KSO_WM_DIAGRAM_COLOR_TRICK" val="1"/>
  <p:tag name="KSO_WM_DIAGRAM_COLOR_TEXT_CAN_REMOVE" val="n"/>
  <p:tag name="KSO_WM_DIAGRAM_MAX_ITEMCNT" val="6"/>
  <p:tag name="KSO_WM_DIAGRAM_MIN_ITEMCNT" val="2"/>
  <p:tag name="KSO_WM_DIAGRAM_VIRTUALLY_FRAME" val="{&quot;height&quot;:303.6649475097656,&quot;left&quot;:-51.53742637333907,&quot;top&quot;:150.8624475049597,&quot;width&quot;:822.1374511718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2"/>
  <p:tag name="KSO_WM_UNIT_FILL_FORE_SCHEMECOLOR_INDEX" val="5"/>
  <p:tag name="KSO_WM_UNIT_FILL_TYPE" val="1"/>
  <p:tag name="KSO_WM_UNIT_USESOURCEFORMAT_APPLY" val="1"/>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3*l_h_f*1_2_1"/>
  <p:tag name="KSO_WM_TEMPLATE_CATEGORY" val="custom"/>
  <p:tag name="KSO_WM_TEMPLATE_INDEX" val="20238144"/>
  <p:tag name="KSO_WM_UNIT_LAYERLEVEL" val="1_1_1"/>
  <p:tag name="KSO_WM_TAG_VERSION" val="3.0"/>
  <p:tag name="KSO_WM_BEAUTIFY_FLAG" val="#wm#"/>
  <p:tag name="KSO_WM_UNIT_SUBTYPE" val="a"/>
  <p:tag name="KSO_WM_UNIT_NOCLEAR" val="0"/>
  <p:tag name="KSO_WM_UNIT_VALUE" val="26"/>
  <p:tag name="KSO_WM_DIAGRAM_GROUP_CODE" val="l1-1"/>
  <p:tag name="KSO_WM_UNIT_TYPE" val="l_h_f"/>
  <p:tag name="KSO_WM_UNIT_INDEX" val="1_2_1"/>
  <p:tag name="KSO_WM_DIAGRAM_VERSION" val="3"/>
  <p:tag name="KSO_WM_DIAGRAM_COLOR_TRICK" val="1"/>
  <p:tag name="KSO_WM_DIAGRAM_COLOR_TEXT_CAN_REMOVE" val="n"/>
  <p:tag name="KSO_WM_DIAGRAM_MAX_ITEMCNT" val="6"/>
  <p:tag name="KSO_WM_DIAGRAM_MIN_ITEMCNT" val="2"/>
  <p:tag name="KSO_WM_DIAGRAM_VIRTUALLY_FRAME" val="{&quot;height&quot;:303.6649475097656,&quot;left&quot;:-51.53742637333907,&quot;top&quot;:150.8624475049597,&quot;width&quot;:822.13745117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151515&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1"/>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3*l_h_i*1_3_1"/>
  <p:tag name="KSO_WM_TEMPLATE_CATEGORY" val="custom"/>
  <p:tag name="KSO_WM_TEMPLATE_INDEX" val="20238144"/>
  <p:tag name="KSO_WM_UNIT_LAYERLEVEL" val="1_1_1"/>
  <p:tag name="KSO_WM_TAG_VERSION" val="3.0"/>
  <p:tag name="KSO_WM_BEAUTIFY_FLAG" val="#wm#"/>
  <p:tag name="KSO_WM_DIAGRAM_GROUP_CODE" val="l1-1"/>
  <p:tag name="KSO_WM_UNIT_TYPE" val="l_h_i"/>
  <p:tag name="KSO_WM_UNIT_INDEX" val="1_3_1"/>
  <p:tag name="KSO_WM_DIAGRAM_VERSION" val="3"/>
  <p:tag name="KSO_WM_DIAGRAM_COLOR_TRICK" val="1"/>
  <p:tag name="KSO_WM_DIAGRAM_COLOR_TEXT_CAN_REMOVE" val="n"/>
  <p:tag name="KSO_WM_DIAGRAM_MAX_ITEMCNT" val="6"/>
  <p:tag name="KSO_WM_DIAGRAM_MIN_ITEMCNT" val="2"/>
  <p:tag name="KSO_WM_DIAGRAM_VIRTUALLY_FRAME" val="{&quot;height&quot;:303.6649475097656,&quot;left&quot;:-51.53742637333907,&quot;top&quot;:150.8624475049597,&quot;width&quot;:822.137451171875}"/>
  <p:tag name="KSO_WM_DIAGRAM_COLOR_MATCH_VALUE" val="{&quot;shape&quot;:{&quot;fill&quot;:{&quot;solid&quot;:{&quot;brightness&quot;:0,&quot;colorType&quot;:2,&quot;rgb&quot;:&quot;#ffffff&quot;,&quot;transparency&quot;:0},&quot;type&quot;:1},&quot;glow&quot;:{&quot;colorType&quot;:0},&quot;line&quot;:{&quot;solidLine&quot;:{&quot;brightness&quot;:0.6000000238418579,&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USESOURCEFORMAT_APPLY" val="1"/>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3*l_h_i*1_3_2"/>
  <p:tag name="KSO_WM_TEMPLATE_CATEGORY" val="custom"/>
  <p:tag name="KSO_WM_TEMPLATE_INDEX" val="20238144"/>
  <p:tag name="KSO_WM_UNIT_LAYERLEVEL" val="1_1_1"/>
  <p:tag name="KSO_WM_TAG_VERSION" val="3.0"/>
  <p:tag name="KSO_WM_BEAUTIFY_FLAG" val="#wm#"/>
  <p:tag name="KSO_WM_DIAGRAM_GROUP_CODE" val="l1-1"/>
  <p:tag name="KSO_WM_UNIT_SUBTYPE" val="d"/>
  <p:tag name="KSO_WM_UNIT_TYPE" val="l_h_i"/>
  <p:tag name="KSO_WM_UNIT_INDEX" val="1_3_2"/>
  <p:tag name="KSO_WM_DIAGRAM_VERSION" val="3"/>
  <p:tag name="KSO_WM_DIAGRAM_COLOR_TRICK" val="1"/>
  <p:tag name="KSO_WM_DIAGRAM_COLOR_TEXT_CAN_REMOVE" val="n"/>
  <p:tag name="KSO_WM_DIAGRAM_MAX_ITEMCNT" val="6"/>
  <p:tag name="KSO_WM_DIAGRAM_MIN_ITEMCNT" val="2"/>
  <p:tag name="KSO_WM_DIAGRAM_VIRTUALLY_FRAME" val="{&quot;height&quot;:303.6649475097656,&quot;left&quot;:-51.53742637333907,&quot;top&quot;:150.8624475049597,&quot;width&quot;:822.1374511718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03"/>
  <p:tag name="KSO_WM_UNIT_FILL_FORE_SCHEMECOLOR_INDEX" val="5"/>
  <p:tag name="KSO_WM_UNIT_FILL_TYPE" val="1"/>
  <p:tag name="KSO_WM_UNIT_USESOURCEFORMAT_APPLY" val="1"/>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144_3*l_h_f*1_3_1"/>
  <p:tag name="KSO_WM_TEMPLATE_CATEGORY" val="custom"/>
  <p:tag name="KSO_WM_TEMPLATE_INDEX" val="20238144"/>
  <p:tag name="KSO_WM_UNIT_LAYERLEVEL" val="1_1_1"/>
  <p:tag name="KSO_WM_TAG_VERSION" val="3.0"/>
  <p:tag name="KSO_WM_BEAUTIFY_FLAG" val="#wm#"/>
  <p:tag name="KSO_WM_UNIT_SUBTYPE" val="a"/>
  <p:tag name="KSO_WM_UNIT_NOCLEAR" val="0"/>
  <p:tag name="KSO_WM_UNIT_VALUE" val="26"/>
  <p:tag name="KSO_WM_DIAGRAM_GROUP_CODE" val="l1-1"/>
  <p:tag name="KSO_WM_UNIT_TYPE" val="l_h_f"/>
  <p:tag name="KSO_WM_UNIT_INDEX" val="1_3_1"/>
  <p:tag name="KSO_WM_DIAGRAM_VERSION" val="3"/>
  <p:tag name="KSO_WM_DIAGRAM_COLOR_TRICK" val="1"/>
  <p:tag name="KSO_WM_DIAGRAM_COLOR_TEXT_CAN_REMOVE" val="n"/>
  <p:tag name="KSO_WM_DIAGRAM_MAX_ITEMCNT" val="6"/>
  <p:tag name="KSO_WM_DIAGRAM_MIN_ITEMCNT" val="2"/>
  <p:tag name="KSO_WM_DIAGRAM_VIRTUALLY_FRAME" val="{&quot;height&quot;:303.6649475097656,&quot;left&quot;:-51.53742637333907,&quot;top&quot;:150.8624475049597,&quot;width&quot;:822.1374511718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151515&quot;,&quot;transparency&quot;:0},&quot;type&quot;:1},&quot;glow&quot;:{&quot;colorType&quot;:0},&quot;line&quot;:{&quot;type&quot;:0},&quot;shadow&quot;:{&quot;colorType&quot;:0},&quot;threeD&quot;:{&quot;curvedSurface&quot;:{&quot;brightness&quot;:0,&quot;colorType&quot;:2,&quot;rgb&quot;:&quot;#000000&quot;},&quot;depth&quot;:{&quot;colorType&quot;:0}}}}"/>
  <p:tag name="KSO_WM_UNIT_USESOURCEFORMAT_APPLY" val="1"/>
</p:tagLst>
</file>

<file path=ppt/tags/tag87.xml><?xml version="1.0" encoding="utf-8"?>
<p:tagLst xmlns:p="http://schemas.openxmlformats.org/presentationml/2006/main">
  <p:tag name="KSO_WM_SLIDE_ID" val="custom20238144_4"/>
  <p:tag name="KSO_WM_TEMPLATE_SUBCATEGORY" val="0"/>
  <p:tag name="KSO_WM_TEMPLATE_MASTER_TYPE" val="0"/>
  <p:tag name="KSO_WM_TEMPLATE_COLOR_TYPE" val="0"/>
  <p:tag name="KSO_WM_SLIDE_ITEM_CNT" val="4"/>
  <p:tag name="KSO_WM_SLIDE_INDEX" val="4"/>
  <p:tag name="KSO_WM_TAG_VERSION" val="3.0"/>
  <p:tag name="KSO_WM_BEAUTIFY_FLAG" val="#wm#"/>
  <p:tag name="KSO_WM_TEMPLATE_CATEGORY" val="custom"/>
  <p:tag name="KSO_WM_TEMPLATE_INDEX" val="20238144"/>
  <p:tag name="KSO_WM_SLIDE_TYPE" val="contents"/>
  <p:tag name="KSO_WM_SLIDE_SUBTYPE" val="diag"/>
  <p:tag name="KSO_WM_SLIDE_LAYOUT" val="a_l"/>
  <p:tag name="KSO_WM_SLIDE_LAYOUT_CNT" val="1_1"/>
  <p:tag name="KSO_WM_DIAGRAM_GROUP_CODE" val="l1-1"/>
  <p:tag name="KSO_WM_SLIDE_DIAGTYPE" val="l"/>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TYPE" val="i"/>
  <p:tag name="KSO_WM_UNIT_INDEX" val="2"/>
  <p:tag name="KSO_WM_UNIT_ID" val="custom20238327_1*i*2"/>
  <p:tag name="KSO_WM_TEMPLATE_CATEGORY" val="custom"/>
  <p:tag name="KSO_WM_TEMPLATE_INDEX" val="20238327"/>
  <p:tag name="KSO_WM_UNIT_LAYERLEVEL" val="1"/>
  <p:tag name="KSO_WM_TAG_VERSION" val="3.0"/>
  <p:tag name="KSO_WM_BEAUTIFY_FLAG" val="#wm#"/>
  <p:tag name="KSO_WM_UNIT_FILL_FORE_SCHEMECOLOR_INDEX" val="5"/>
  <p:tag name="KSO_WM_UNIT_FILL_TYPE" val="1"/>
  <p:tag name="KSO_WM_UNIT_TEXT_FILL_FORE_SCHEMECOLOR_INDEX" val="2"/>
  <p:tag name="KSO_WM_UNIT_TEXT_FILL_TYPE" val="1"/>
  <p:tag name="KSO_WM_UNIT_USESOURCEFORMAT_APPLY" val="1"/>
</p:tagLst>
</file>

<file path=ppt/tags/tag89.xml><?xml version="1.0" encoding="utf-8"?>
<p:tagLst xmlns:p="http://schemas.openxmlformats.org/presentationml/2006/main">
  <p:tag name="KSO_WM_UNIT_ISCONTENTSTITLE" val="0"/>
  <p:tag name="KSO_WM_UNIT_ISNUMDGMTITLE" val="0"/>
  <p:tag name="KSO_WM_UNIT_NOCLEAR" val="0"/>
  <p:tag name="KSO_WM_UNIT_VALUE" val="18"/>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TEMPLATE_INDEX" val="20238327"/>
  <p:tag name="KSO_WM_UNIT_ID" val="custom20238327_1*a*1"/>
  <p:tag name="KSO_WM_UNIT_PRESET_TEXT" val="The title goes here"/>
  <p:tag name="KSO_WM_UNIT_TEXT_FILL_FORE_SCHEMECOLOR_INDEX" val="13"/>
  <p:tag name="KSO_WM_UNIT_TEXT_FILL_TYPE" val="1"/>
  <p:tag name="KSO_WM_UNIT_USESOURCEFORMAT_APPLY" val="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90.xml><?xml version="1.0" encoding="utf-8"?>
<p:tagLst xmlns:p="http://schemas.openxmlformats.org/presentationml/2006/main">
  <p:tag name="KSO_WM_UNIT_VALUE" val="1298*1298"/>
  <p:tag name="KSO_WM_UNIT_HIGHLIGHT" val="0"/>
  <p:tag name="KSO_WM_UNIT_COMPATIBLE" val="0"/>
  <p:tag name="KSO_WM_UNIT_DIAGRAM_ISNUMVISUAL" val="0"/>
  <p:tag name="KSO_WM_UNIT_DIAGRAM_ISREFERUNIT" val="0"/>
  <p:tag name="KSO_WM_DIAGRAM_GROUP_CODE" val="l1-1"/>
  <p:tag name="KSO_WM_UNIT_TYPE" val="d"/>
  <p:tag name="KSO_WM_UNIT_INDEX" val="1"/>
  <p:tag name="KSO_WM_UNIT_ID" val="custom20238327_1*d*1"/>
  <p:tag name="KSO_WM_TEMPLATE_CATEGORY" val="custom"/>
  <p:tag name="KSO_WM_TEMPLATE_INDEX" val="20238327"/>
  <p:tag name="KSO_WM_UNIT_LAYERLEVEL" val="1"/>
  <p:tag name="KSO_WM_TAG_VERSION" val="3.0"/>
  <p:tag name="KSO_WM_BEAUTIFY_FLAG" val="#wm#"/>
  <p:tag name="KSO_WM_UNIT_LINE_FORE_SCHEMECOLOR_INDEX" val="5"/>
  <p:tag name="KSO_WM_UNIT_LINE_FILL_TYPE" val="2"/>
  <p:tag name="KSO_WM_UNIT_USESOURCEFORMAT_APPLY" val="1"/>
</p:tagLst>
</file>

<file path=ppt/tags/tag91.xml><?xml version="1.0" encoding="utf-8"?>
<p:tagLst xmlns:p="http://schemas.openxmlformats.org/presentationml/2006/main">
  <p:tag name="KSO_WM_DIAGRAM_MAX_ITEMCNT" val="1"/>
  <p:tag name="KSO_WM_DIAGRAM_MIN_ITEMCNT" val="1"/>
  <p:tag name="KSO_WM_DIAGRAM_VIRTUALLY_FRAME" val="{&quot;height&quot;:424.09999694824216,&quot;left&quot;:39.185348227193025,&quot;top&quot;:140.95004089595764,&quot;width&quot;:354.714651772807}"/>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15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45_1*l_h_f*1_1_1"/>
  <p:tag name="KSO_WM_TEMPLATE_CATEGORY" val="diagram"/>
  <p:tag name="KSO_WM_TEMPLATE_INDEX" val="20237945"/>
  <p:tag name="KSO_WM_UNIT_LAYERLEVEL" val="1_1_1"/>
  <p:tag name="KSO_WM_TAG_VERSION" val="3.0"/>
  <p:tag name="KSO_WM_BEAUTIFY_FLAG" val="#wm#"/>
  <p:tag name="KSO_WM_UNIT_PRESET_TEXT" val="Presentations are communication tools that can be used as demonstrations, lectures, speeches, reports, and more. It serves a variety of purposes, making presentations powerful tools for convincing and teaching."/>
  <p:tag name="KSO_WM_UNIT_TEXT_FILL_FORE_SCHEMECOLOR_INDEX" val="1"/>
  <p:tag name="KSO_WM_UNIT_TEXT_FILL_TYPE" val="1"/>
  <p:tag name="KSO_WM_UNIT_USESOURCEFORMAT_APPLY" val="1"/>
</p:tagLst>
</file>

<file path=ppt/tags/tag92.xml><?xml version="1.0" encoding="utf-8"?>
<p:tagLst xmlns:p="http://schemas.openxmlformats.org/presentationml/2006/main">
  <p:tag name="KSO_WM_BEAUTIFY_FLAG" val="#wm#"/>
  <p:tag name="KSO_WM_TEMPLATE_CATEGORY" val="custom"/>
  <p:tag name="KSO_WM_TEMPLATE_MASTER_TYPE" val="0"/>
  <p:tag name="KSO_WM_TEMPLATE_COLOR_TYPE" val="0"/>
  <p:tag name="KSO_WM_DIAGRAM_GROUP_CODE" val="l1-1"/>
  <p:tag name="KSO_WM_SLIDE_DIAGTYPE" val="l"/>
  <p:tag name="KSO_WM_SLIDE_LAYOUT" val="a_d_l"/>
  <p:tag name="KSO_WM_SLIDE_LAYOUT_CNT" val="1_1_1"/>
  <p:tag name="KSO_WM_SLIDE_TYPE" val="text"/>
  <p:tag name="KSO_WM_SLIDE_SUBTYPE" val="picTxt"/>
  <p:tag name="KSO_WM_SLIDE_SIZE" val="354.7*157.75"/>
  <p:tag name="KSO_WM_SLIDE_POSITION" val="111.364*280.55"/>
  <p:tag name="KSO_WM_TEMPLATE_INDEX" val="20238327"/>
  <p:tag name="KSO_WM_TEMPLATE_SUBCATEGORY" val="0"/>
  <p:tag name="KSO_WM_SLIDE_INDEX" val="1"/>
  <p:tag name="KSO_WM_TAG_VERSION" val="3.0"/>
  <p:tag name="KSO_WM_SLIDE_ID" val="custom20238327_1"/>
  <p:tag name="KSO_WM_SLIDE_ITEM_CNT" val="1"/>
  <p:tag name="KSO_WM_SPECIAL_SOURCE" val="bdnull"/>
</p:tagLst>
</file>

<file path=ppt/tags/tag93.xml><?xml version="1.0" encoding="utf-8"?>
<p:tagLst xmlns:p="http://schemas.openxmlformats.org/presentationml/2006/main">
  <p:tag name="KSO_WM_BEAUTIFY_FLAG" val="#wm#"/>
  <p:tag name="KSO_WM_TEMPLATE_CATEGORY" val="custom"/>
  <p:tag name="KSO_WM_TEMPLATE_INDEX" val="20238327"/>
</p:tagLst>
</file>

<file path=ppt/tags/tag9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TEMPLATE_CATEGORY" val="custom"/>
  <p:tag name="KSO_WM_UNIT_LAYERLEVEL" val="1"/>
  <p:tag name="KSO_WM_TAG_VERSION" val="3.0"/>
  <p:tag name="KSO_WM_BEAUTIFY_FLAG" val="#wm#"/>
  <p:tag name="KSO_WM_DIAGRAM_VERSION" val="3"/>
  <p:tag name="KSO_WM_DIAGRAM_COLOR_TRICK" val="1"/>
  <p:tag name="KSO_WM_DIAGRAM_COLOR_TEXT_CAN_REMOVE" val="n"/>
  <p:tag name="KSO_WM_UNIT_VALUE" val="18"/>
  <p:tag name="KSO_WM_TEMPLATE_INDEX" val="20238261"/>
  <p:tag name="KSO_WM_UNIT_ID" val="custom20238261_1*a*1"/>
  <p:tag name="KSO_WM_UNIT_PRESET_TEXT" val="Your title here"/>
  <p:tag name="KSO_WM_UNIT_TEXT_FILL_FORE_SCHEMECOLOR_INDEX" val="13"/>
  <p:tag name="KSO_WM_UNIT_TEXT_FILL_TYPE" val="1"/>
  <p:tag name="KSO_WM_UNIT_USESOURCEFORMAT_APPLY" val="1"/>
</p:tagLst>
</file>

<file path=ppt/tags/tag95.xml><?xml version="1.0" encoding="utf-8"?>
<p:tagLst xmlns:p="http://schemas.openxmlformats.org/presentationml/2006/main">
  <p:tag name="KSO_WM_UNIT_TEXT_FILL_FORE_SCHEMECOLOR_INDEX_BRIGHTNESS" val="0.15"/>
  <p:tag name="KSO_WM_DIAGRAM_MAX_ITEMCNT" val="3"/>
  <p:tag name="KSO_WM_DIAGRAM_MIN_ITEMCNT" val="1"/>
  <p:tag name="KSO_WM_DIAGRAM_VIRTUALLY_FRAME" val="{&quot;height&quot;:395.8,&quot;left&quot;:69.3,&quot;top&quot;:121.4,&quot;width&quot;:643.75000610351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1_1"/>
  <p:tag name="KSO_WM_UNIT_ID" val="diagram20237942_2*l_h_f*1_1_1"/>
  <p:tag name="KSO_WM_TEMPLATE_CATEGORY" val="diagram"/>
  <p:tag name="KSO_WM_TEMPLATE_INDEX" val="20237942"/>
  <p:tag name="KSO_WM_UNIT_LAYERLEVEL" val="1_1_1"/>
  <p:tag name="KSO_WM_TAG_VERSION" val="3.0"/>
  <p:tag name="KSO_WM_BEAUTIFY_FLAG" val="#wm#"/>
  <p:tag name="KSO_WM_UNIT_PRESET_TEXT" val="Presentations are communication tools that can be used as demonstrations, lectures, speeches, reports, and more."/>
  <p:tag name="KSO_WM_UNIT_TEXT_FILL_FORE_SCHEMECOLOR_INDEX" val="1"/>
  <p:tag name="KSO_WM_UNIT_TEXT_FILL_TYPE" val="1"/>
  <p:tag name="KSO_WM_UNIT_USESOURCEFORMAT_APPLY" val="1"/>
</p:tagLst>
</file>

<file path=ppt/tags/tag96.xml><?xml version="1.0" encoding="utf-8"?>
<p:tagLst xmlns:p="http://schemas.openxmlformats.org/presentationml/2006/main">
  <p:tag name="KSO_WM_UNIT_TEXT_FILL_FORE_SCHEMECOLOR_INDEX_BRIGHTNESS" val="0.15"/>
  <p:tag name="KSO_WM_DIAGRAM_MAX_ITEMCNT" val="3"/>
  <p:tag name="KSO_WM_DIAGRAM_MIN_ITEMCNT" val="1"/>
  <p:tag name="KSO_WM_DIAGRAM_VIRTUALLY_FRAME" val="{&quot;height&quot;:395.8,&quot;left&quot;:69.3,&quot;top&quot;:121.4,&quot;width&quot;:643.750006103515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VERSION" val="3"/>
  <p:tag name="KSO_WM_DIAGRAM_COLOR_TRICK" val="1"/>
  <p:tag name="KSO_WM_DIAGRAM_COLOR_TEXT_CAN_REMOVE" val="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7942_2*l_h_f*1_2_1"/>
  <p:tag name="KSO_WM_TEMPLATE_CATEGORY" val="diagram"/>
  <p:tag name="KSO_WM_TEMPLATE_INDEX" val="20237942"/>
  <p:tag name="KSO_WM_UNIT_LAYERLEVEL" val="1_1_1"/>
  <p:tag name="KSO_WM_TAG_VERSION" val="3.0"/>
  <p:tag name="KSO_WM_BEAUTIFY_FLAG" val="#wm#"/>
  <p:tag name="KSO_WM_UNIT_PRESET_TEXT" val="Presentations are communication tools that can be used as demonstrations, lectures, speeches, reports, and more."/>
  <p:tag name="KSO_WM_UNIT_TEXT_FILL_FORE_SCHEMECOLOR_INDEX" val="1"/>
  <p:tag name="KSO_WM_UNIT_TEXT_FILL_TYPE" val="1"/>
  <p:tag name="KSO_WM_UNIT_USESOURCEFORMAT_APPLY" val="1"/>
</p:tagLst>
</file>

<file path=ppt/tags/tag97.xml><?xml version="1.0" encoding="utf-8"?>
<p:tagLst xmlns:p="http://schemas.openxmlformats.org/presentationml/2006/main">
  <p:tag name="KSO_WM_TEMPLATE_MASTER_TYPE" val="0"/>
  <p:tag name="KSO_WM_TEMPLATE_COLOR_TYPE" val="0"/>
  <p:tag name="KSO_WM_BEAUTIFY_FLAG" val="#wm#"/>
  <p:tag name="KSO_WM_TEMPLATE_CATEGORY" val="custom"/>
  <p:tag name="KSO_WM_SLIDE_TYPE" val="text"/>
  <p:tag name="KSO_WM_SLIDE_SUBTYPE" val="picTxt"/>
  <p:tag name="KSO_WM_SLIDE_SIZE" val="267.15*319.65"/>
  <p:tag name="KSO_WM_SLIDE_POSITION" val="639*125.478"/>
  <p:tag name="KSO_WM_SLIDE_LAYOUT" val="a_d_l"/>
  <p:tag name="KSO_WM_SLIDE_LAYOUT_CNT" val="1_1_1"/>
  <p:tag name="KSO_WM_SPECIAL_SOURCE" val="bdnull"/>
  <p:tag name="KSO_WM_DIAGRAM_GROUP_CODE" val="l1-1"/>
  <p:tag name="KSO_WM_SLIDE_DIAGTYPE" val="l"/>
  <p:tag name="KSO_WM_TEMPLATE_INDEX" val="20238261"/>
  <p:tag name="KSO_WM_TEMPLATE_SUBCATEGORY" val="0"/>
  <p:tag name="KSO_WM_SLIDE_INDEX" val="1"/>
  <p:tag name="KSO_WM_TAG_VERSION" val="3.0"/>
  <p:tag name="KSO_WM_SLIDE_ID" val="custom20238261_1"/>
  <p:tag name="KSO_WM_SLIDE_ITEM_CNT" val="1"/>
</p:tagLst>
</file>

<file path=ppt/tags/tag98.xml><?xml version="1.0" encoding="utf-8"?>
<p:tagLst xmlns:p="http://schemas.openxmlformats.org/presentationml/2006/main">
  <p:tag name="KSO_WM_UNIT_VALUE" val="952*3384"/>
  <p:tag name="KSO_WM_UNIT_HIGHLIGHT" val="0"/>
  <p:tag name="KSO_WM_UNIT_COMPATIBLE" val="0"/>
  <p:tag name="KSO_WM_UNIT_DIAGRAM_ISNUMVISUAL" val="0"/>
  <p:tag name="KSO_WM_UNIT_DIAGRAM_ISREFERUNIT" val="0"/>
  <p:tag name="KSO_WM_UNIT_TYPE" val="d"/>
  <p:tag name="KSO_WM_UNIT_INDEX" val="1"/>
  <p:tag name="KSO_WM_UNIT_ID" val="custom20238285_1*d*1"/>
  <p:tag name="KSO_WM_TEMPLATE_CATEGORY" val="custom"/>
  <p:tag name="KSO_WM_TEMPLATE_INDEX" val="20238285"/>
  <p:tag name="KSO_WM_UNIT_LAYERLEVEL" val="1"/>
  <p:tag name="KSO_WM_TAG_VERSION" val="3.0"/>
  <p:tag name="KSO_WM_BEAUTIFY_FLAG" val="#wm#"/>
  <p:tag name="KSO_WM_DIAGRAM_GROUP_CODE" val="l1-1"/>
  <p:tag name="KSO_WM_UNIT_LINE_FORE_SCHEMECOLOR_INDEX" val="1"/>
  <p:tag name="KSO_WM_UNIT_LINE_FILL_TYPE" val="2"/>
  <p:tag name="KSO_WM_UNIT_USESOURCEFORMAT_APPLY" val="1"/>
</p:tagLst>
</file>

<file path=ppt/tags/tag9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l1-1"/>
  <p:tag name="KSO_WM_UNIT_TYPE" val="i"/>
  <p:tag name="KSO_WM_UNIT_INDEX" val="1"/>
  <p:tag name="KSO_WM_UNIT_ID" val="custom20238285_1*i*1"/>
  <p:tag name="KSO_WM_TEMPLATE_CATEGORY" val="custom"/>
  <p:tag name="KSO_WM_TEMPLATE_INDEX" val="20238285"/>
  <p:tag name="KSO_WM_UNIT_LAYERLEVEL" val="1"/>
  <p:tag name="KSO_WM_TAG_VERSION" val="3.0"/>
  <p:tag name="KSO_WM_UNIT_FILL_FORE_SCHEMECOLOR_INDEX" val="2"/>
  <p:tag name="KSO_WM_UNIT_FILL_TYPE" val="1"/>
  <p:tag name="KSO_WM_UNIT_LINE_FORE_SCHEMECOLOR_INDEX" val="5"/>
  <p:tag name="KSO_WM_UNIT_LINE_FILL_TYPE" val="2"/>
  <p:tag name="KSO_WM_UNIT_SHADOW_SCHEMECOLOR_INDEX" val="5"/>
  <p:tag name="KSO_WM_UNIT_TEXT_FILL_FORE_SCHEMECOLOR_INDEX" val="13"/>
  <p:tag name="KSO_WM_UNIT_TEXT_FILL_TYPE" val="1"/>
  <p:tag name="KSO_WM_UNIT_USESOURCEFORMAT_APPLY" val="1"/>
</p:tagLst>
</file>

<file path=ppt/theme/theme1.xml><?xml version="1.0" encoding="utf-8"?>
<a:theme xmlns:a="http://schemas.openxmlformats.org/drawingml/2006/main" name="1_Office Theme">
  <a:themeElements>
    <a:clrScheme name="自定义 6">
      <a:dk1>
        <a:srgbClr val="000000"/>
      </a:dk1>
      <a:lt1>
        <a:srgbClr val="FFFFFF"/>
      </a:lt1>
      <a:dk2>
        <a:srgbClr val="00071A"/>
      </a:dk2>
      <a:lt2>
        <a:srgbClr val="FFFFFF"/>
      </a:lt2>
      <a:accent1>
        <a:srgbClr val="CEA132"/>
      </a:accent1>
      <a:accent2>
        <a:srgbClr val="3D8F70"/>
      </a:accent2>
      <a:accent3>
        <a:srgbClr val="39AD7E"/>
      </a:accent3>
      <a:accent4>
        <a:srgbClr val="87AA3A"/>
      </a:accent4>
      <a:accent5>
        <a:srgbClr val="328DB6"/>
      </a:accent5>
      <a:accent6>
        <a:srgbClr val="3962C7"/>
      </a:accent6>
      <a:hlink>
        <a:srgbClr val="304FFE"/>
      </a:hlink>
      <a:folHlink>
        <a:srgbClr val="492067"/>
      </a:folHlink>
    </a:clrScheme>
    <a:fontScheme name="字体-可爱">
      <a:majorFont>
        <a:latin typeface="Mali SemiBold"/>
        <a:ea typeface="Mali SemiBold"/>
        <a:cs typeface=""/>
      </a:majorFont>
      <a:minorFont>
        <a:latin typeface="Mali"/>
        <a:ea typeface="Mal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defRPr dirty="0"/>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3710</Words>
  <Application>WPS Presentation</Application>
  <PresentationFormat>On-screen Show (4:3)</PresentationFormat>
  <Paragraphs>88</Paragraphs>
  <Slides>12</Slides>
  <Notes>0</Notes>
  <HiddenSlides>0</HiddenSlides>
  <MMClips>0</MMClips>
  <ScaleCrop>false</ScaleCrop>
  <HeadingPairs>
    <vt:vector size="6" baseType="variant">
      <vt:variant>
        <vt:lpstr>已用的字体</vt:lpstr>
      </vt:variant>
      <vt:variant>
        <vt:i4>8</vt:i4>
      </vt:variant>
      <vt:variant>
        <vt:lpstr>主题</vt:lpstr>
      </vt:variant>
      <vt:variant>
        <vt:i4>3</vt:i4>
      </vt:variant>
      <vt:variant>
        <vt:lpstr>幻灯片标题</vt:lpstr>
      </vt:variant>
      <vt:variant>
        <vt:i4>12</vt:i4>
      </vt:variant>
    </vt:vector>
  </HeadingPairs>
  <TitlesOfParts>
    <vt:vector size="23" baseType="lpstr">
      <vt:lpstr>Arial</vt:lpstr>
      <vt:lpstr>SimSun</vt:lpstr>
      <vt:lpstr>Wingdings</vt:lpstr>
      <vt:lpstr>Mali SemiBold</vt:lpstr>
      <vt:lpstr>Segoe Print</vt:lpstr>
      <vt:lpstr>Microsoft YaHei</vt:lpstr>
      <vt:lpstr>Arial Unicode MS</vt:lpstr>
      <vt:lpstr>Calibri</vt:lpstr>
      <vt:lpstr>1_Office Theme</vt:lpstr>
      <vt:lpstr>1_Business Cooperate</vt:lpstr>
      <vt:lpstr>Business Cooperate</vt:lpstr>
      <vt:lpstr>Student Extracurricular Management</vt:lpstr>
      <vt:lpstr>Team Members</vt:lpstr>
      <vt:lpstr> </vt:lpstr>
      <vt:lpstr>Benefits of Student Extracurricular Management</vt:lpstr>
      <vt:lpstr>🎯 Survey Form</vt:lpstr>
      <vt:lpstr>🎯 Project Concept &amp; Research</vt:lpstr>
      <vt:lpstr>🎯 Technologies to be Used</vt:lpstr>
      <vt:lpstr>🎯 Front-End Development</vt:lpstr>
      <vt:lpstr>PowerPoint 演示文稿</vt:lpstr>
      <vt:lpstr>PowerPoint 演示文稿</vt:lpstr>
      <vt:lpstr>🎯 Testing &amp; Feedback</vt:lpstr>
      <vt:lpstr>🎯 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dc:description>generated using python-pptx</dc:description>
  <cp:lastModifiedBy>Karthik</cp:lastModifiedBy>
  <cp:revision>8</cp:revision>
  <dcterms:created xsi:type="dcterms:W3CDTF">2013-01-27T09:14:00Z</dcterms:created>
  <dcterms:modified xsi:type="dcterms:W3CDTF">2024-10-03T06:10:00Z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BE1CEBB6135F4AF9B169C4B1C9A3A5E4_13</vt:lpwstr>
  </property>
  <property fmtid="{D5CDD505-2E9C-101B-9397-08002B2CF9AE}" pid="3" name="KSOProductBuildVer">
    <vt:lpwstr>1033-12.2.0.18283</vt:lpwstr>
  </property>
</Properties>
</file>

<file path=docProps/thumbnail.jpeg>
</file>